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929D"/>
    <a:srgbClr val="4F7F9E"/>
    <a:srgbClr val="6176A0"/>
    <a:srgbClr val="46A4AC"/>
    <a:srgbClr val="6472A5"/>
    <a:srgbClr val="6179A2"/>
    <a:srgbClr val="627BA3"/>
    <a:srgbClr val="6075A1"/>
    <a:srgbClr val="6279A2"/>
    <a:srgbClr val="517F9D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9" autoAdjust="0"/>
    <p:restoredTop sz="94660"/>
  </p:normalViewPr>
  <p:slideViewPr>
    <p:cSldViewPr snapToGrid="0">
      <p:cViewPr varScale="1">
        <p:scale>
          <a:sx n="16" d="100"/>
          <a:sy n="16" d="100"/>
        </p:scale>
        <p:origin x="4147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tsaporn Suwannaruang" userId="4d2e424b-e9ae-4b89-b7cf-62cd3f4ac9da" providerId="ADAL" clId="{EB528DC9-0ACB-4E32-A3F5-4F6171C234DF}"/>
    <pc:docChg chg="undo redo custSel addSld delSld modSld modMainMaster">
      <pc:chgData name="Totsaporn Suwannaruang" userId="4d2e424b-e9ae-4b89-b7cf-62cd3f4ac9da" providerId="ADAL" clId="{EB528DC9-0ACB-4E32-A3F5-4F6171C234DF}" dt="2025-04-07T16:05:07.892" v="2054" actId="1036"/>
      <pc:docMkLst>
        <pc:docMk/>
      </pc:docMkLst>
      <pc:sldChg chg="modSp del mod">
        <pc:chgData name="Totsaporn Suwannaruang" userId="4d2e424b-e9ae-4b89-b7cf-62cd3f4ac9da" providerId="ADAL" clId="{EB528DC9-0ACB-4E32-A3F5-4F6171C234DF}" dt="2025-04-07T10:18:40.767" v="2004" actId="47"/>
        <pc:sldMkLst>
          <pc:docMk/>
          <pc:sldMk cId="3418588988" sldId="256"/>
        </pc:sldMkLst>
        <pc:spChg chg="mod">
          <ac:chgData name="Totsaporn Suwannaruang" userId="4d2e424b-e9ae-4b89-b7cf-62cd3f4ac9da" providerId="ADAL" clId="{EB528DC9-0ACB-4E32-A3F5-4F6171C234DF}" dt="2025-04-07T06:49:53" v="37"/>
          <ac:spMkLst>
            <pc:docMk/>
            <pc:sldMk cId="3418588988" sldId="256"/>
            <ac:spMk id="2" creationId="{18C4B6A2-8B7B-4136-9E29-F66D0C3D4FDF}"/>
          </ac:spMkLst>
        </pc:spChg>
        <pc:spChg chg="mod">
          <ac:chgData name="Totsaporn Suwannaruang" userId="4d2e424b-e9ae-4b89-b7cf-62cd3f4ac9da" providerId="ADAL" clId="{EB528DC9-0ACB-4E32-A3F5-4F6171C234DF}" dt="2025-04-07T06:49:53" v="37"/>
          <ac:spMkLst>
            <pc:docMk/>
            <pc:sldMk cId="3418588988" sldId="256"/>
            <ac:spMk id="3" creationId="{3BBA2D4E-1511-49E0-92BC-8FCB5BF5E0DB}"/>
          </ac:spMkLst>
        </pc:spChg>
        <pc:spChg chg="mod">
          <ac:chgData name="Totsaporn Suwannaruang" userId="4d2e424b-e9ae-4b89-b7cf-62cd3f4ac9da" providerId="ADAL" clId="{EB528DC9-0ACB-4E32-A3F5-4F6171C234DF}" dt="2025-04-07T06:49:53" v="37"/>
          <ac:spMkLst>
            <pc:docMk/>
            <pc:sldMk cId="3418588988" sldId="256"/>
            <ac:spMk id="9" creationId="{B6002E9E-0584-4920-A883-99112FF2A732}"/>
          </ac:spMkLst>
        </pc:spChg>
        <pc:spChg chg="mod">
          <ac:chgData name="Totsaporn Suwannaruang" userId="4d2e424b-e9ae-4b89-b7cf-62cd3f4ac9da" providerId="ADAL" clId="{EB528DC9-0ACB-4E32-A3F5-4F6171C234DF}" dt="2025-04-07T06:49:53" v="37"/>
          <ac:spMkLst>
            <pc:docMk/>
            <pc:sldMk cId="3418588988" sldId="256"/>
            <ac:spMk id="54" creationId="{99132C50-756B-4130-B67F-75D8F41C267F}"/>
          </ac:spMkLst>
        </pc:spChg>
        <pc:spChg chg="mod">
          <ac:chgData name="Totsaporn Suwannaruang" userId="4d2e424b-e9ae-4b89-b7cf-62cd3f4ac9da" providerId="ADAL" clId="{EB528DC9-0ACB-4E32-A3F5-4F6171C234DF}" dt="2025-04-07T06:49:53" v="37"/>
          <ac:spMkLst>
            <pc:docMk/>
            <pc:sldMk cId="3418588988" sldId="256"/>
            <ac:spMk id="55" creationId="{AE489FCA-4077-4F9D-B11E-2873DB458611}"/>
          </ac:spMkLst>
        </pc:spChg>
        <pc:spChg chg="mod">
          <ac:chgData name="Totsaporn Suwannaruang" userId="4d2e424b-e9ae-4b89-b7cf-62cd3f4ac9da" providerId="ADAL" clId="{EB528DC9-0ACB-4E32-A3F5-4F6171C234DF}" dt="2025-04-07T06:49:53" v="37"/>
          <ac:spMkLst>
            <pc:docMk/>
            <pc:sldMk cId="3418588988" sldId="256"/>
            <ac:spMk id="56" creationId="{08F0721F-A365-4634-A41F-3F34F70ADC79}"/>
          </ac:spMkLst>
        </pc:spChg>
        <pc:spChg chg="mod">
          <ac:chgData name="Totsaporn Suwannaruang" userId="4d2e424b-e9ae-4b89-b7cf-62cd3f4ac9da" providerId="ADAL" clId="{EB528DC9-0ACB-4E32-A3F5-4F6171C234DF}" dt="2025-04-07T06:49:53" v="37"/>
          <ac:spMkLst>
            <pc:docMk/>
            <pc:sldMk cId="3418588988" sldId="256"/>
            <ac:spMk id="58" creationId="{B4B69939-A526-4F90-BB3D-BA7AEC74A776}"/>
          </ac:spMkLst>
        </pc:spChg>
        <pc:spChg chg="mod">
          <ac:chgData name="Totsaporn Suwannaruang" userId="4d2e424b-e9ae-4b89-b7cf-62cd3f4ac9da" providerId="ADAL" clId="{EB528DC9-0ACB-4E32-A3F5-4F6171C234DF}" dt="2025-04-07T06:49:53" v="37"/>
          <ac:spMkLst>
            <pc:docMk/>
            <pc:sldMk cId="3418588988" sldId="256"/>
            <ac:spMk id="59" creationId="{FCAE88BE-3709-41BB-82D2-CD51BE5E68F7}"/>
          </ac:spMkLst>
        </pc:spChg>
        <pc:spChg chg="mod">
          <ac:chgData name="Totsaporn Suwannaruang" userId="4d2e424b-e9ae-4b89-b7cf-62cd3f4ac9da" providerId="ADAL" clId="{EB528DC9-0ACB-4E32-A3F5-4F6171C234DF}" dt="2025-04-07T06:49:53" v="37"/>
          <ac:spMkLst>
            <pc:docMk/>
            <pc:sldMk cId="3418588988" sldId="256"/>
            <ac:spMk id="60" creationId="{87608777-6EA8-452F-AAF6-044ABFAE1E10}"/>
          </ac:spMkLst>
        </pc:spChg>
        <pc:picChg chg="mod">
          <ac:chgData name="Totsaporn Suwannaruang" userId="4d2e424b-e9ae-4b89-b7cf-62cd3f4ac9da" providerId="ADAL" clId="{EB528DC9-0ACB-4E32-A3F5-4F6171C234DF}" dt="2025-04-07T06:49:53" v="37"/>
          <ac:picMkLst>
            <pc:docMk/>
            <pc:sldMk cId="3418588988" sldId="256"/>
            <ac:picMk id="6" creationId="{F4748F5E-55BC-4244-8F90-4D027ACD5AF8}"/>
          </ac:picMkLst>
        </pc:picChg>
        <pc:picChg chg="mod">
          <ac:chgData name="Totsaporn Suwannaruang" userId="4d2e424b-e9ae-4b89-b7cf-62cd3f4ac9da" providerId="ADAL" clId="{EB528DC9-0ACB-4E32-A3F5-4F6171C234DF}" dt="2025-04-07T06:49:53" v="37"/>
          <ac:picMkLst>
            <pc:docMk/>
            <pc:sldMk cId="3418588988" sldId="256"/>
            <ac:picMk id="1028" creationId="{55127A11-3007-4C66-96C8-273690E400F0}"/>
          </ac:picMkLst>
        </pc:picChg>
      </pc:sldChg>
      <pc:sldChg chg="addSp delSp modSp mod">
        <pc:chgData name="Totsaporn Suwannaruang" userId="4d2e424b-e9ae-4b89-b7cf-62cd3f4ac9da" providerId="ADAL" clId="{EB528DC9-0ACB-4E32-A3F5-4F6171C234DF}" dt="2025-04-07T16:05:07.892" v="2054" actId="1036"/>
        <pc:sldMkLst>
          <pc:docMk/>
          <pc:sldMk cId="2950825771" sldId="257"/>
        </pc:sldMkLst>
        <pc:spChg chg="add del mod">
          <ac:chgData name="Totsaporn Suwannaruang" userId="4d2e424b-e9ae-4b89-b7cf-62cd3f4ac9da" providerId="ADAL" clId="{EB528DC9-0ACB-4E32-A3F5-4F6171C234DF}" dt="2025-04-07T06:49:51.120" v="33" actId="11529"/>
          <ac:spMkLst>
            <pc:docMk/>
            <pc:sldMk cId="2950825771" sldId="257"/>
            <ac:spMk id="2" creationId="{658B4357-9ABA-4042-8031-49E914CA5652}"/>
          </ac:spMkLst>
        </pc:spChg>
        <pc:spChg chg="mod">
          <ac:chgData name="Totsaporn Suwannaruang" userId="4d2e424b-e9ae-4b89-b7cf-62cd3f4ac9da" providerId="ADAL" clId="{EB528DC9-0ACB-4E32-A3F5-4F6171C234DF}" dt="2025-04-07T16:05:07.892" v="2054" actId="1036"/>
          <ac:spMkLst>
            <pc:docMk/>
            <pc:sldMk cId="2950825771" sldId="257"/>
            <ac:spMk id="8" creationId="{F9A3917F-4DE4-40E4-919B-463ED5E5040F}"/>
          </ac:spMkLst>
        </pc:spChg>
        <pc:spChg chg="mod">
          <ac:chgData name="Totsaporn Suwannaruang" userId="4d2e424b-e9ae-4b89-b7cf-62cd3f4ac9da" providerId="ADAL" clId="{EB528DC9-0ACB-4E32-A3F5-4F6171C234DF}" dt="2025-04-07T16:05:07.892" v="2054" actId="1036"/>
          <ac:spMkLst>
            <pc:docMk/>
            <pc:sldMk cId="2950825771" sldId="257"/>
            <ac:spMk id="9" creationId="{E6E0F699-CB62-42A2-B82C-38D465BEC3CD}"/>
          </ac:spMkLst>
        </pc:spChg>
        <pc:spChg chg="mod">
          <ac:chgData name="Totsaporn Suwannaruang" userId="4d2e424b-e9ae-4b89-b7cf-62cd3f4ac9da" providerId="ADAL" clId="{EB528DC9-0ACB-4E32-A3F5-4F6171C234DF}" dt="2025-04-07T16:05:07.892" v="2054" actId="1036"/>
          <ac:spMkLst>
            <pc:docMk/>
            <pc:sldMk cId="2950825771" sldId="257"/>
            <ac:spMk id="10" creationId="{20D58E2C-5980-47E2-BEE5-CBA1C758EED6}"/>
          </ac:spMkLst>
        </pc:spChg>
        <pc:spChg chg="del mod">
          <ac:chgData name="Totsaporn Suwannaruang" userId="4d2e424b-e9ae-4b89-b7cf-62cd3f4ac9da" providerId="ADAL" clId="{EB528DC9-0ACB-4E32-A3F5-4F6171C234DF}" dt="2025-04-07T10:12:54.372" v="2001" actId="478"/>
          <ac:spMkLst>
            <pc:docMk/>
            <pc:sldMk cId="2950825771" sldId="257"/>
            <ac:spMk id="12" creationId="{B420FB83-923A-4986-979A-FB3DD5C77B96}"/>
          </ac:spMkLst>
        </pc:spChg>
        <pc:spChg chg="add mod">
          <ac:chgData name="Totsaporn Suwannaruang" userId="4d2e424b-e9ae-4b89-b7cf-62cd3f4ac9da" providerId="ADAL" clId="{EB528DC9-0ACB-4E32-A3F5-4F6171C234DF}" dt="2025-04-07T10:12:44.310" v="2000" actId="1076"/>
          <ac:spMkLst>
            <pc:docMk/>
            <pc:sldMk cId="2950825771" sldId="257"/>
            <ac:spMk id="26" creationId="{C893300A-FCDF-4F73-A14A-9922050B2265}"/>
          </ac:spMkLst>
        </pc:spChg>
        <pc:spChg chg="add del mod">
          <ac:chgData name="Totsaporn Suwannaruang" userId="4d2e424b-e9ae-4b89-b7cf-62cd3f4ac9da" providerId="ADAL" clId="{EB528DC9-0ACB-4E32-A3F5-4F6171C234DF}" dt="2025-04-07T07:57:57.136" v="686" actId="478"/>
          <ac:spMkLst>
            <pc:docMk/>
            <pc:sldMk cId="2950825771" sldId="257"/>
            <ac:spMk id="29" creationId="{F2641686-7899-4E05-8B10-120EFEF117BF}"/>
          </ac:spMkLst>
        </pc:spChg>
        <pc:spChg chg="add del mod">
          <ac:chgData name="Totsaporn Suwannaruang" userId="4d2e424b-e9ae-4b89-b7cf-62cd3f4ac9da" providerId="ADAL" clId="{EB528DC9-0ACB-4E32-A3F5-4F6171C234DF}" dt="2025-04-07T07:55:39.164" v="666" actId="478"/>
          <ac:spMkLst>
            <pc:docMk/>
            <pc:sldMk cId="2950825771" sldId="257"/>
            <ac:spMk id="30" creationId="{FC47B299-5542-47A6-B290-51D542D90A19}"/>
          </ac:spMkLst>
        </pc:spChg>
        <pc:spChg chg="add del mod">
          <ac:chgData name="Totsaporn Suwannaruang" userId="4d2e424b-e9ae-4b89-b7cf-62cd3f4ac9da" providerId="ADAL" clId="{EB528DC9-0ACB-4E32-A3F5-4F6171C234DF}" dt="2025-04-07T07:52:14.885" v="623"/>
          <ac:spMkLst>
            <pc:docMk/>
            <pc:sldMk cId="2950825771" sldId="257"/>
            <ac:spMk id="31" creationId="{72F6FC02-C8C8-40EA-BF5D-3D9A5018C6AF}"/>
          </ac:spMkLst>
        </pc:spChg>
        <pc:spChg chg="add del mod">
          <ac:chgData name="Totsaporn Suwannaruang" userId="4d2e424b-e9ae-4b89-b7cf-62cd3f4ac9da" providerId="ADAL" clId="{EB528DC9-0ACB-4E32-A3F5-4F6171C234DF}" dt="2025-04-07T07:52:38.632" v="626"/>
          <ac:spMkLst>
            <pc:docMk/>
            <pc:sldMk cId="2950825771" sldId="257"/>
            <ac:spMk id="32" creationId="{E45C0391-E28C-496B-886B-EEE3FE50186A}"/>
          </ac:spMkLst>
        </pc:spChg>
        <pc:spChg chg="add del mod">
          <ac:chgData name="Totsaporn Suwannaruang" userId="4d2e424b-e9ae-4b89-b7cf-62cd3f4ac9da" providerId="ADAL" clId="{EB528DC9-0ACB-4E32-A3F5-4F6171C234DF}" dt="2025-04-07T08:21:38.354" v="1084"/>
          <ac:spMkLst>
            <pc:docMk/>
            <pc:sldMk cId="2950825771" sldId="257"/>
            <ac:spMk id="34" creationId="{3D45395B-2399-4961-9444-A1350AE1A542}"/>
          </ac:spMkLst>
        </pc:spChg>
        <pc:spChg chg="add del mod">
          <ac:chgData name="Totsaporn Suwannaruang" userId="4d2e424b-e9ae-4b89-b7cf-62cd3f4ac9da" providerId="ADAL" clId="{EB528DC9-0ACB-4E32-A3F5-4F6171C234DF}" dt="2025-04-07T08:22:11.953" v="1089"/>
          <ac:spMkLst>
            <pc:docMk/>
            <pc:sldMk cId="2950825771" sldId="257"/>
            <ac:spMk id="35" creationId="{02980A58-026B-405D-90BD-726BA7F40C88}"/>
          </ac:spMkLst>
        </pc:spChg>
        <pc:spChg chg="add del mod">
          <ac:chgData name="Totsaporn Suwannaruang" userId="4d2e424b-e9ae-4b89-b7cf-62cd3f4ac9da" providerId="ADAL" clId="{EB528DC9-0ACB-4E32-A3F5-4F6171C234DF}" dt="2025-04-07T08:22:11.953" v="1089"/>
          <ac:spMkLst>
            <pc:docMk/>
            <pc:sldMk cId="2950825771" sldId="257"/>
            <ac:spMk id="36" creationId="{54175248-C5BB-45DC-982A-A50390817298}"/>
          </ac:spMkLst>
        </pc:spChg>
        <pc:spChg chg="add del mod">
          <ac:chgData name="Totsaporn Suwannaruang" userId="4d2e424b-e9ae-4b89-b7cf-62cd3f4ac9da" providerId="ADAL" clId="{EB528DC9-0ACB-4E32-A3F5-4F6171C234DF}" dt="2025-04-07T08:21:38.354" v="1084"/>
          <ac:spMkLst>
            <pc:docMk/>
            <pc:sldMk cId="2950825771" sldId="257"/>
            <ac:spMk id="37" creationId="{0E0199F9-5C75-456D-843B-86932B3EE17B}"/>
          </ac:spMkLst>
        </pc:spChg>
        <pc:spChg chg="add del mod">
          <ac:chgData name="Totsaporn Suwannaruang" userId="4d2e424b-e9ae-4b89-b7cf-62cd3f4ac9da" providerId="ADAL" clId="{EB528DC9-0ACB-4E32-A3F5-4F6171C234DF}" dt="2025-04-07T08:14:44.985" v="828" actId="11529"/>
          <ac:spMkLst>
            <pc:docMk/>
            <pc:sldMk cId="2950825771" sldId="257"/>
            <ac:spMk id="38" creationId="{BBD72EF3-9BE3-4F57-ADE5-2F40F272651F}"/>
          </ac:spMkLst>
        </pc:spChg>
        <pc:spChg chg="add del mod">
          <ac:chgData name="Totsaporn Suwannaruang" userId="4d2e424b-e9ae-4b89-b7cf-62cd3f4ac9da" providerId="ADAL" clId="{EB528DC9-0ACB-4E32-A3F5-4F6171C234DF}" dt="2025-04-07T08:21:38.354" v="1084"/>
          <ac:spMkLst>
            <pc:docMk/>
            <pc:sldMk cId="2950825771" sldId="257"/>
            <ac:spMk id="39" creationId="{849B81E2-0ACF-41B7-B893-EB7D7834B235}"/>
          </ac:spMkLst>
        </pc:spChg>
        <pc:spChg chg="add del mod">
          <ac:chgData name="Totsaporn Suwannaruang" userId="4d2e424b-e9ae-4b89-b7cf-62cd3f4ac9da" providerId="ADAL" clId="{EB528DC9-0ACB-4E32-A3F5-4F6171C234DF}" dt="2025-04-07T08:20:10.679" v="1031" actId="571"/>
          <ac:spMkLst>
            <pc:docMk/>
            <pc:sldMk cId="2950825771" sldId="257"/>
            <ac:spMk id="40" creationId="{DD29D44F-0ABA-463E-9F2A-7383363AF4DC}"/>
          </ac:spMkLst>
        </pc:spChg>
        <pc:spChg chg="mod">
          <ac:chgData name="Totsaporn Suwannaruang" userId="4d2e424b-e9ae-4b89-b7cf-62cd3f4ac9da" providerId="ADAL" clId="{EB528DC9-0ACB-4E32-A3F5-4F6171C234DF}" dt="2025-04-07T08:18:05.995" v="993"/>
          <ac:spMkLst>
            <pc:docMk/>
            <pc:sldMk cId="2950825771" sldId="257"/>
            <ac:spMk id="41" creationId="{FDACA62F-9003-44A8-A7BD-B3593F79CF01}"/>
          </ac:spMkLst>
        </pc:spChg>
        <pc:spChg chg="mod">
          <ac:chgData name="Totsaporn Suwannaruang" userId="4d2e424b-e9ae-4b89-b7cf-62cd3f4ac9da" providerId="ADAL" clId="{EB528DC9-0ACB-4E32-A3F5-4F6171C234DF}" dt="2025-04-07T08:18:05.995" v="993"/>
          <ac:spMkLst>
            <pc:docMk/>
            <pc:sldMk cId="2950825771" sldId="257"/>
            <ac:spMk id="42" creationId="{8FD6587A-DCC7-47AC-A7C4-B968727C1030}"/>
          </ac:spMkLst>
        </pc:spChg>
        <pc:spChg chg="mod">
          <ac:chgData name="Totsaporn Suwannaruang" userId="4d2e424b-e9ae-4b89-b7cf-62cd3f4ac9da" providerId="ADAL" clId="{EB528DC9-0ACB-4E32-A3F5-4F6171C234DF}" dt="2025-04-07T08:18:05.995" v="993"/>
          <ac:spMkLst>
            <pc:docMk/>
            <pc:sldMk cId="2950825771" sldId="257"/>
            <ac:spMk id="43" creationId="{99529DA7-5FAC-493D-A56E-6464EEAFE7FE}"/>
          </ac:spMkLst>
        </pc:spChg>
        <pc:spChg chg="mod">
          <ac:chgData name="Totsaporn Suwannaruang" userId="4d2e424b-e9ae-4b89-b7cf-62cd3f4ac9da" providerId="ADAL" clId="{EB528DC9-0ACB-4E32-A3F5-4F6171C234DF}" dt="2025-04-07T08:18:05.995" v="993"/>
          <ac:spMkLst>
            <pc:docMk/>
            <pc:sldMk cId="2950825771" sldId="257"/>
            <ac:spMk id="44" creationId="{AA9781FE-2153-4199-ACA8-D07172E886D3}"/>
          </ac:spMkLst>
        </pc:spChg>
        <pc:spChg chg="mod">
          <ac:chgData name="Totsaporn Suwannaruang" userId="4d2e424b-e9ae-4b89-b7cf-62cd3f4ac9da" providerId="ADAL" clId="{EB528DC9-0ACB-4E32-A3F5-4F6171C234DF}" dt="2025-04-07T08:18:05.995" v="993"/>
          <ac:spMkLst>
            <pc:docMk/>
            <pc:sldMk cId="2950825771" sldId="257"/>
            <ac:spMk id="45" creationId="{354B751B-5166-49EF-8867-B828609DB2E5}"/>
          </ac:spMkLst>
        </pc:spChg>
        <pc:spChg chg="mod">
          <ac:chgData name="Totsaporn Suwannaruang" userId="4d2e424b-e9ae-4b89-b7cf-62cd3f4ac9da" providerId="ADAL" clId="{EB528DC9-0ACB-4E32-A3F5-4F6171C234DF}" dt="2025-04-07T08:18:05.995" v="993"/>
          <ac:spMkLst>
            <pc:docMk/>
            <pc:sldMk cId="2950825771" sldId="257"/>
            <ac:spMk id="46" creationId="{33A32D8F-3A28-49E2-9A80-C53E4EBBDCDC}"/>
          </ac:spMkLst>
        </pc:spChg>
        <pc:spChg chg="mod">
          <ac:chgData name="Totsaporn Suwannaruang" userId="4d2e424b-e9ae-4b89-b7cf-62cd3f4ac9da" providerId="ADAL" clId="{EB528DC9-0ACB-4E32-A3F5-4F6171C234DF}" dt="2025-04-07T08:19:06.595" v="1010"/>
          <ac:spMkLst>
            <pc:docMk/>
            <pc:sldMk cId="2950825771" sldId="257"/>
            <ac:spMk id="47" creationId="{856B9354-BF74-4DA2-A3B2-C1AEBB367DC5}"/>
          </ac:spMkLst>
        </pc:spChg>
        <pc:spChg chg="mod">
          <ac:chgData name="Totsaporn Suwannaruang" userId="4d2e424b-e9ae-4b89-b7cf-62cd3f4ac9da" providerId="ADAL" clId="{EB528DC9-0ACB-4E32-A3F5-4F6171C234DF}" dt="2025-04-07T08:19:06.595" v="1010"/>
          <ac:spMkLst>
            <pc:docMk/>
            <pc:sldMk cId="2950825771" sldId="257"/>
            <ac:spMk id="48" creationId="{3A1D779E-3A7E-4863-A75B-40A5EE3B7846}"/>
          </ac:spMkLst>
        </pc:spChg>
        <pc:spChg chg="add del mod">
          <ac:chgData name="Totsaporn Suwannaruang" userId="4d2e424b-e9ae-4b89-b7cf-62cd3f4ac9da" providerId="ADAL" clId="{EB528DC9-0ACB-4E32-A3F5-4F6171C234DF}" dt="2025-04-07T08:19:06.595" v="1010"/>
          <ac:spMkLst>
            <pc:docMk/>
            <pc:sldMk cId="2950825771" sldId="257"/>
            <ac:spMk id="49" creationId="{995B6A5B-A122-41B8-BFE8-32BA287BC773}"/>
          </ac:spMkLst>
        </pc:spChg>
        <pc:spChg chg="add del mod">
          <ac:chgData name="Totsaporn Suwannaruang" userId="4d2e424b-e9ae-4b89-b7cf-62cd3f4ac9da" providerId="ADAL" clId="{EB528DC9-0ACB-4E32-A3F5-4F6171C234DF}" dt="2025-04-07T08:19:06.595" v="1010"/>
          <ac:spMkLst>
            <pc:docMk/>
            <pc:sldMk cId="2950825771" sldId="257"/>
            <ac:spMk id="50" creationId="{52F5F9C6-D285-45C5-B530-1448627AE8FC}"/>
          </ac:spMkLst>
        </pc:spChg>
        <pc:spChg chg="mod">
          <ac:chgData name="Totsaporn Suwannaruang" userId="4d2e424b-e9ae-4b89-b7cf-62cd3f4ac9da" providerId="ADAL" clId="{EB528DC9-0ACB-4E32-A3F5-4F6171C234DF}" dt="2025-04-07T08:19:06.595" v="1010"/>
          <ac:spMkLst>
            <pc:docMk/>
            <pc:sldMk cId="2950825771" sldId="257"/>
            <ac:spMk id="51" creationId="{7127D344-D59F-4361-9CCA-88F366A2989D}"/>
          </ac:spMkLst>
        </pc:spChg>
        <pc:spChg chg="mod">
          <ac:chgData name="Totsaporn Suwannaruang" userId="4d2e424b-e9ae-4b89-b7cf-62cd3f4ac9da" providerId="ADAL" clId="{EB528DC9-0ACB-4E32-A3F5-4F6171C234DF}" dt="2025-04-07T08:20:07.563" v="1024"/>
          <ac:spMkLst>
            <pc:docMk/>
            <pc:sldMk cId="2950825771" sldId="257"/>
            <ac:spMk id="52" creationId="{24149200-2CCE-4DA1-9543-5800201E6307}"/>
          </ac:spMkLst>
        </pc:spChg>
        <pc:spChg chg="mod">
          <ac:chgData name="Totsaporn Suwannaruang" userId="4d2e424b-e9ae-4b89-b7cf-62cd3f4ac9da" providerId="ADAL" clId="{EB528DC9-0ACB-4E32-A3F5-4F6171C234DF}" dt="2025-04-07T08:20:07.563" v="1024"/>
          <ac:spMkLst>
            <pc:docMk/>
            <pc:sldMk cId="2950825771" sldId="257"/>
            <ac:spMk id="53" creationId="{FAF753FE-3754-466A-8F61-9A12FF12BBA0}"/>
          </ac:spMkLst>
        </pc:spChg>
        <pc:spChg chg="mod">
          <ac:chgData name="Totsaporn Suwannaruang" userId="4d2e424b-e9ae-4b89-b7cf-62cd3f4ac9da" providerId="ADAL" clId="{EB528DC9-0ACB-4E32-A3F5-4F6171C234DF}" dt="2025-04-07T08:20:07.563" v="1024"/>
          <ac:spMkLst>
            <pc:docMk/>
            <pc:sldMk cId="2950825771" sldId="257"/>
            <ac:spMk id="54" creationId="{49388F9A-6E20-4363-946D-7BE546DA1D62}"/>
          </ac:spMkLst>
        </pc:spChg>
        <pc:spChg chg="add del mod">
          <ac:chgData name="Totsaporn Suwannaruang" userId="4d2e424b-e9ae-4b89-b7cf-62cd3f4ac9da" providerId="ADAL" clId="{EB528DC9-0ACB-4E32-A3F5-4F6171C234DF}" dt="2025-04-07T08:20:07.563" v="1024"/>
          <ac:spMkLst>
            <pc:docMk/>
            <pc:sldMk cId="2950825771" sldId="257"/>
            <ac:spMk id="55" creationId="{66D88836-A34A-453A-AE09-F73B11427368}"/>
          </ac:spMkLst>
        </pc:spChg>
        <pc:spChg chg="mod">
          <ac:chgData name="Totsaporn Suwannaruang" userId="4d2e424b-e9ae-4b89-b7cf-62cd3f4ac9da" providerId="ADAL" clId="{EB528DC9-0ACB-4E32-A3F5-4F6171C234DF}" dt="2025-04-07T08:20:07.563" v="1024"/>
          <ac:spMkLst>
            <pc:docMk/>
            <pc:sldMk cId="2950825771" sldId="257"/>
            <ac:spMk id="56" creationId="{E2515B3F-226F-4E09-B855-235871753ABF}"/>
          </ac:spMkLst>
        </pc:spChg>
        <pc:spChg chg="add del mod">
          <ac:chgData name="Totsaporn Suwannaruang" userId="4d2e424b-e9ae-4b89-b7cf-62cd3f4ac9da" providerId="ADAL" clId="{EB528DC9-0ACB-4E32-A3F5-4F6171C234DF}" dt="2025-04-07T08:20:07.563" v="1024"/>
          <ac:spMkLst>
            <pc:docMk/>
            <pc:sldMk cId="2950825771" sldId="257"/>
            <ac:spMk id="57" creationId="{A68B2BD0-7708-4B11-B278-1350A0686333}"/>
          </ac:spMkLst>
        </pc:spChg>
        <pc:spChg chg="add mod">
          <ac:chgData name="Totsaporn Suwannaruang" userId="4d2e424b-e9ae-4b89-b7cf-62cd3f4ac9da" providerId="ADAL" clId="{EB528DC9-0ACB-4E32-A3F5-4F6171C234DF}" dt="2025-04-07T08:21:19.240" v="1078" actId="571"/>
          <ac:spMkLst>
            <pc:docMk/>
            <pc:sldMk cId="2950825771" sldId="257"/>
            <ac:spMk id="58" creationId="{6AD99013-323D-40EA-8122-3F2CFB8D2637}"/>
          </ac:spMkLst>
        </pc:spChg>
        <pc:spChg chg="add del mod">
          <ac:chgData name="Totsaporn Suwannaruang" userId="4d2e424b-e9ae-4b89-b7cf-62cd3f4ac9da" providerId="ADAL" clId="{EB528DC9-0ACB-4E32-A3F5-4F6171C234DF}" dt="2025-04-07T08:21:38.354" v="1084"/>
          <ac:spMkLst>
            <pc:docMk/>
            <pc:sldMk cId="2950825771" sldId="257"/>
            <ac:spMk id="59" creationId="{76EC7F17-725D-4AE2-A263-EE90AFEED8CD}"/>
          </ac:spMkLst>
        </pc:spChg>
        <pc:spChg chg="del mod">
          <ac:chgData name="Totsaporn Suwannaruang" userId="4d2e424b-e9ae-4b89-b7cf-62cd3f4ac9da" providerId="ADAL" clId="{EB528DC9-0ACB-4E32-A3F5-4F6171C234DF}" dt="2025-04-07T08:22:11.953" v="1089"/>
          <ac:spMkLst>
            <pc:docMk/>
            <pc:sldMk cId="2950825771" sldId="257"/>
            <ac:spMk id="60" creationId="{8200749C-3E43-4133-8E96-153FBE2C9420}"/>
          </ac:spMkLst>
        </pc:spChg>
        <pc:spChg chg="del mod">
          <ac:chgData name="Totsaporn Suwannaruang" userId="4d2e424b-e9ae-4b89-b7cf-62cd3f4ac9da" providerId="ADAL" clId="{EB528DC9-0ACB-4E32-A3F5-4F6171C234DF}" dt="2025-04-07T08:22:11.953" v="1089"/>
          <ac:spMkLst>
            <pc:docMk/>
            <pc:sldMk cId="2950825771" sldId="257"/>
            <ac:spMk id="61" creationId="{39AAFC1A-EAA3-4197-99DC-A75133DC5A2F}"/>
          </ac:spMkLst>
        </pc:spChg>
        <pc:spChg chg="del mod">
          <ac:chgData name="Totsaporn Suwannaruang" userId="4d2e424b-e9ae-4b89-b7cf-62cd3f4ac9da" providerId="ADAL" clId="{EB528DC9-0ACB-4E32-A3F5-4F6171C234DF}" dt="2025-04-07T08:22:11.953" v="1089"/>
          <ac:spMkLst>
            <pc:docMk/>
            <pc:sldMk cId="2950825771" sldId="257"/>
            <ac:spMk id="62" creationId="{DF83B9EC-B2C0-43B6-B200-F9EB1C4A69FE}"/>
          </ac:spMkLst>
        </pc:spChg>
        <pc:spChg chg="del mod">
          <ac:chgData name="Totsaporn Suwannaruang" userId="4d2e424b-e9ae-4b89-b7cf-62cd3f4ac9da" providerId="ADAL" clId="{EB528DC9-0ACB-4E32-A3F5-4F6171C234DF}" dt="2025-04-07T08:22:11.953" v="1089"/>
          <ac:spMkLst>
            <pc:docMk/>
            <pc:sldMk cId="2950825771" sldId="257"/>
            <ac:spMk id="63" creationId="{80FF5E24-C847-4A87-B616-D8880A883D21}"/>
          </ac:spMkLst>
        </pc:spChg>
        <pc:spChg chg="del mod">
          <ac:chgData name="Totsaporn Suwannaruang" userId="4d2e424b-e9ae-4b89-b7cf-62cd3f4ac9da" providerId="ADAL" clId="{EB528DC9-0ACB-4E32-A3F5-4F6171C234DF}" dt="2025-04-07T08:21:40.806" v="1086" actId="478"/>
          <ac:spMkLst>
            <pc:docMk/>
            <pc:sldMk cId="2950825771" sldId="257"/>
            <ac:spMk id="64" creationId="{3A21FDD1-F0CD-4403-A67E-C268F609956F}"/>
          </ac:spMkLst>
        </pc:spChg>
        <pc:spChg chg="del mod">
          <ac:chgData name="Totsaporn Suwannaruang" userId="4d2e424b-e9ae-4b89-b7cf-62cd3f4ac9da" providerId="ADAL" clId="{EB528DC9-0ACB-4E32-A3F5-4F6171C234DF}" dt="2025-04-07T08:22:11.953" v="1089"/>
          <ac:spMkLst>
            <pc:docMk/>
            <pc:sldMk cId="2950825771" sldId="257"/>
            <ac:spMk id="65" creationId="{AF77FE87-234F-4622-A4CF-66B3E920A892}"/>
          </ac:spMkLst>
        </pc:spChg>
        <pc:spChg chg="del mod">
          <ac:chgData name="Totsaporn Suwannaruang" userId="4d2e424b-e9ae-4b89-b7cf-62cd3f4ac9da" providerId="ADAL" clId="{EB528DC9-0ACB-4E32-A3F5-4F6171C234DF}" dt="2025-04-07T08:22:11.953" v="1089"/>
          <ac:spMkLst>
            <pc:docMk/>
            <pc:sldMk cId="2950825771" sldId="257"/>
            <ac:spMk id="66" creationId="{99F27B27-B3D0-4F49-B6A1-D53B24463AF0}"/>
          </ac:spMkLst>
        </pc:spChg>
        <pc:spChg chg="del mod">
          <ac:chgData name="Totsaporn Suwannaruang" userId="4d2e424b-e9ae-4b89-b7cf-62cd3f4ac9da" providerId="ADAL" clId="{EB528DC9-0ACB-4E32-A3F5-4F6171C234DF}" dt="2025-04-07T08:21:41.846" v="1087" actId="478"/>
          <ac:spMkLst>
            <pc:docMk/>
            <pc:sldMk cId="2950825771" sldId="257"/>
            <ac:spMk id="67" creationId="{56031F5D-5B02-4556-8B01-1A2ABF651330}"/>
          </ac:spMkLst>
        </pc:spChg>
        <pc:spChg chg="del mod topLvl">
          <ac:chgData name="Totsaporn Suwannaruang" userId="4d2e424b-e9ae-4b89-b7cf-62cd3f4ac9da" providerId="ADAL" clId="{EB528DC9-0ACB-4E32-A3F5-4F6171C234DF}" dt="2025-04-07T10:05:47.341" v="1953" actId="478"/>
          <ac:spMkLst>
            <pc:docMk/>
            <pc:sldMk cId="2950825771" sldId="257"/>
            <ac:spMk id="68" creationId="{6A5BC9E7-BD37-471A-9599-39F4809F0A4F}"/>
          </ac:spMkLst>
        </pc:spChg>
        <pc:spChg chg="add mod">
          <ac:chgData name="Totsaporn Suwannaruang" userId="4d2e424b-e9ae-4b89-b7cf-62cd3f4ac9da" providerId="ADAL" clId="{EB528DC9-0ACB-4E32-A3F5-4F6171C234DF}" dt="2025-04-07T08:22:38.525" v="1092" actId="571"/>
          <ac:spMkLst>
            <pc:docMk/>
            <pc:sldMk cId="2950825771" sldId="257"/>
            <ac:spMk id="69" creationId="{0FDA5B10-6517-495F-8759-8CB014AA8449}"/>
          </ac:spMkLst>
        </pc:spChg>
        <pc:spChg chg="add del mod topLvl">
          <ac:chgData name="Totsaporn Suwannaruang" userId="4d2e424b-e9ae-4b89-b7cf-62cd3f4ac9da" providerId="ADAL" clId="{EB528DC9-0ACB-4E32-A3F5-4F6171C234DF}" dt="2025-04-07T10:05:47.341" v="1953" actId="478"/>
          <ac:spMkLst>
            <pc:docMk/>
            <pc:sldMk cId="2950825771" sldId="257"/>
            <ac:spMk id="70" creationId="{E83C8162-8A55-47B9-BA0C-7CF4949BAA33}"/>
          </ac:spMkLst>
        </pc:spChg>
        <pc:spChg chg="add mod">
          <ac:chgData name="Totsaporn Suwannaruang" userId="4d2e424b-e9ae-4b89-b7cf-62cd3f4ac9da" providerId="ADAL" clId="{EB528DC9-0ACB-4E32-A3F5-4F6171C234DF}" dt="2025-04-07T08:32:29.237" v="1251" actId="571"/>
          <ac:spMkLst>
            <pc:docMk/>
            <pc:sldMk cId="2950825771" sldId="257"/>
            <ac:spMk id="71" creationId="{A884296B-1315-40C8-BA2B-42515AD53C53}"/>
          </ac:spMkLst>
        </pc:spChg>
        <pc:spChg chg="add del mod topLvl">
          <ac:chgData name="Totsaporn Suwannaruang" userId="4d2e424b-e9ae-4b89-b7cf-62cd3f4ac9da" providerId="ADAL" clId="{EB528DC9-0ACB-4E32-A3F5-4F6171C234DF}" dt="2025-04-07T10:05:47.341" v="1953" actId="478"/>
          <ac:spMkLst>
            <pc:docMk/>
            <pc:sldMk cId="2950825771" sldId="257"/>
            <ac:spMk id="72" creationId="{71F8B641-C920-46B6-9F53-93D0328C2B10}"/>
          </ac:spMkLst>
        </pc:spChg>
        <pc:spChg chg="add del mod">
          <ac:chgData name="Totsaporn Suwannaruang" userId="4d2e424b-e9ae-4b89-b7cf-62cd3f4ac9da" providerId="ADAL" clId="{EB528DC9-0ACB-4E32-A3F5-4F6171C234DF}" dt="2025-04-07T10:12:54.372" v="2001" actId="478"/>
          <ac:spMkLst>
            <pc:docMk/>
            <pc:sldMk cId="2950825771" sldId="257"/>
            <ac:spMk id="75" creationId="{3CEB59A9-C6D0-4D64-B22F-E094276A3A08}"/>
          </ac:spMkLst>
        </pc:spChg>
        <pc:spChg chg="add mod">
          <ac:chgData name="Totsaporn Suwannaruang" userId="4d2e424b-e9ae-4b89-b7cf-62cd3f4ac9da" providerId="ADAL" clId="{EB528DC9-0ACB-4E32-A3F5-4F6171C234DF}" dt="2025-04-07T10:12:44.310" v="2000" actId="1076"/>
          <ac:spMkLst>
            <pc:docMk/>
            <pc:sldMk cId="2950825771" sldId="257"/>
            <ac:spMk id="76" creationId="{E3200DDD-7D2E-43DE-AD33-74BF79388B68}"/>
          </ac:spMkLst>
        </pc:spChg>
        <pc:grpChg chg="add del mod">
          <ac:chgData name="Totsaporn Suwannaruang" userId="4d2e424b-e9ae-4b89-b7cf-62cd3f4ac9da" providerId="ADAL" clId="{EB528DC9-0ACB-4E32-A3F5-4F6171C234DF}" dt="2025-04-07T10:05:03.536" v="1945" actId="165"/>
          <ac:grpSpMkLst>
            <pc:docMk/>
            <pc:sldMk cId="2950825771" sldId="257"/>
            <ac:grpSpMk id="2" creationId="{3C47B9FC-0821-44FF-8602-1A5DAF2D7C0B}"/>
          </ac:grpSpMkLst>
        </pc:grpChg>
        <pc:grpChg chg="add del mod topLvl">
          <ac:chgData name="Totsaporn Suwannaruang" userId="4d2e424b-e9ae-4b89-b7cf-62cd3f4ac9da" providerId="ADAL" clId="{EB528DC9-0ACB-4E32-A3F5-4F6171C234DF}" dt="2025-04-07T10:05:47.341" v="1953" actId="478"/>
          <ac:grpSpMkLst>
            <pc:docMk/>
            <pc:sldMk cId="2950825771" sldId="257"/>
            <ac:grpSpMk id="37" creationId="{83B16A29-D4DD-44B3-BA8A-3B9208F959A1}"/>
          </ac:grpSpMkLst>
        </pc:grpChg>
        <pc:graphicFrameChg chg="add del mod">
          <ac:chgData name="Totsaporn Suwannaruang" userId="4d2e424b-e9ae-4b89-b7cf-62cd3f4ac9da" providerId="ADAL" clId="{EB528DC9-0ACB-4E32-A3F5-4F6171C234DF}" dt="2025-04-07T09:35:26.994" v="1456"/>
          <ac:graphicFrameMkLst>
            <pc:docMk/>
            <pc:sldMk cId="2950825771" sldId="257"/>
            <ac:graphicFrameMk id="2" creationId="{3220D35A-414A-4CF8-B5D3-3EEDDE2FB147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7:01:31.607" v="50"/>
          <ac:graphicFrameMkLst>
            <pc:docMk/>
            <pc:sldMk cId="2950825771" sldId="257"/>
            <ac:graphicFrameMk id="3" creationId="{61A15AB8-8113-4320-B9BE-E3503F646B55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9:36:17.275" v="1468"/>
          <ac:graphicFrameMkLst>
            <pc:docMk/>
            <pc:sldMk cId="2950825771" sldId="257"/>
            <ac:graphicFrameMk id="5" creationId="{1EBB6B1C-4167-441E-954A-1FB1F6733CB9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7:01:40.689" v="59"/>
          <ac:graphicFrameMkLst>
            <pc:docMk/>
            <pc:sldMk cId="2950825771" sldId="257"/>
            <ac:graphicFrameMk id="6" creationId="{2B63D335-3485-4570-AC85-F80E5380FAF1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9:36:44.256" v="1481"/>
          <ac:graphicFrameMkLst>
            <pc:docMk/>
            <pc:sldMk cId="2950825771" sldId="257"/>
            <ac:graphicFrameMk id="14" creationId="{5AE47EEA-5EC8-4565-87B3-6F7E6C44F337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7:01:42.278" v="62"/>
          <ac:graphicFrameMkLst>
            <pc:docMk/>
            <pc:sldMk cId="2950825771" sldId="257"/>
            <ac:graphicFrameMk id="15" creationId="{3ACF14CE-4FDD-4F6D-ACC0-5B9B055C5DD9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9:37:08.155" v="1492"/>
          <ac:graphicFrameMkLst>
            <pc:docMk/>
            <pc:sldMk cId="2950825771" sldId="257"/>
            <ac:graphicFrameMk id="17" creationId="{08B4EFB4-1A94-40C9-8C6B-DE8D7F051066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7:08:52.782" v="106"/>
          <ac:graphicFrameMkLst>
            <pc:docMk/>
            <pc:sldMk cId="2950825771" sldId="257"/>
            <ac:graphicFrameMk id="19" creationId="{93399681-2A51-4BF6-AC99-5D97D7A6C7D3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9:37:56.114" v="1509"/>
          <ac:graphicFrameMkLst>
            <pc:docMk/>
            <pc:sldMk cId="2950825771" sldId="257"/>
            <ac:graphicFrameMk id="20" creationId="{48349C8D-58E8-4D60-A26D-EDD7ECE94C24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7:12:03.973" v="118"/>
          <ac:graphicFrameMkLst>
            <pc:docMk/>
            <pc:sldMk cId="2950825771" sldId="257"/>
            <ac:graphicFrameMk id="22" creationId="{9778ED7E-4218-4E2A-B29D-BA41E5979765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9:38:23.244" v="1521"/>
          <ac:graphicFrameMkLst>
            <pc:docMk/>
            <pc:sldMk cId="2950825771" sldId="257"/>
            <ac:graphicFrameMk id="23" creationId="{75234874-F785-4B96-874C-6D610AEC53C7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7:15:15.047" v="133"/>
          <ac:graphicFrameMkLst>
            <pc:docMk/>
            <pc:sldMk cId="2950825771" sldId="257"/>
            <ac:graphicFrameMk id="25" creationId="{89549AF9-368E-4512-8227-C3D8F849105D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9:43:27.203" v="1528"/>
          <ac:graphicFrameMkLst>
            <pc:docMk/>
            <pc:sldMk cId="2950825771" sldId="257"/>
            <ac:graphicFrameMk id="26" creationId="{02EE01CB-2A13-4735-841F-A8D0408230A5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9:44:31.772" v="1533"/>
          <ac:graphicFrameMkLst>
            <pc:docMk/>
            <pc:sldMk cId="2950825771" sldId="257"/>
            <ac:graphicFrameMk id="29" creationId="{1D767FB4-60BB-460B-A0DA-7E4C88C60199}"/>
          </ac:graphicFrameMkLst>
        </pc:graphicFrameChg>
        <pc:graphicFrameChg chg="add del mod">
          <ac:chgData name="Totsaporn Suwannaruang" userId="4d2e424b-e9ae-4b89-b7cf-62cd3f4ac9da" providerId="ADAL" clId="{EB528DC9-0ACB-4E32-A3F5-4F6171C234DF}" dt="2025-04-07T09:45:28.554" v="1545"/>
          <ac:graphicFrameMkLst>
            <pc:docMk/>
            <pc:sldMk cId="2950825771" sldId="257"/>
            <ac:graphicFrameMk id="32" creationId="{B80EC4DC-BF3B-4C2E-8363-E21B4521855F}"/>
          </ac:graphicFrameMkLst>
        </pc:graphicFrameChg>
        <pc:picChg chg="add mod modCrop">
          <ac:chgData name="Totsaporn Suwannaruang" userId="4d2e424b-e9ae-4b89-b7cf-62cd3f4ac9da" providerId="ADAL" clId="{EB528DC9-0ACB-4E32-A3F5-4F6171C234DF}" dt="2025-04-07T10:05:03.536" v="1945" actId="165"/>
          <ac:picMkLst>
            <pc:docMk/>
            <pc:sldMk cId="2950825771" sldId="257"/>
            <ac:picMk id="4" creationId="{8846B666-C812-4D4B-B19D-739B1DD413E5}"/>
          </ac:picMkLst>
        </pc:picChg>
        <pc:picChg chg="add del mod">
          <ac:chgData name="Totsaporn Suwannaruang" userId="4d2e424b-e9ae-4b89-b7cf-62cd3f4ac9da" providerId="ADAL" clId="{EB528DC9-0ACB-4E32-A3F5-4F6171C234DF}" dt="2025-04-07T07:52:21.475" v="624" actId="478"/>
          <ac:picMkLst>
            <pc:docMk/>
            <pc:sldMk cId="2950825771" sldId="257"/>
            <ac:picMk id="5" creationId="{593227CA-5DB1-452E-94F8-737EC2871C94}"/>
          </ac:picMkLst>
        </pc:picChg>
        <pc:picChg chg="add del mod ord modCrop">
          <ac:chgData name="Totsaporn Suwannaruang" userId="4d2e424b-e9ae-4b89-b7cf-62cd3f4ac9da" providerId="ADAL" clId="{EB528DC9-0ACB-4E32-A3F5-4F6171C234DF}" dt="2025-04-07T10:18:44.267" v="2005" actId="478"/>
          <ac:picMkLst>
            <pc:docMk/>
            <pc:sldMk cId="2950825771" sldId="257"/>
            <ac:picMk id="7" creationId="{2F765C2C-C33D-410A-AE43-7DDA8C5D6C56}"/>
          </ac:picMkLst>
        </pc:picChg>
        <pc:picChg chg="del mod">
          <ac:chgData name="Totsaporn Suwannaruang" userId="4d2e424b-e9ae-4b89-b7cf-62cd3f4ac9da" providerId="ADAL" clId="{EB528DC9-0ACB-4E32-A3F5-4F6171C234DF}" dt="2025-04-07T10:12:55.381" v="2002" actId="478"/>
          <ac:picMkLst>
            <pc:docMk/>
            <pc:sldMk cId="2950825771" sldId="257"/>
            <ac:picMk id="11" creationId="{B2C27ABA-088C-44FA-8257-FFC93C79954F}"/>
          </ac:picMkLst>
        </pc:picChg>
        <pc:picChg chg="add mod">
          <ac:chgData name="Totsaporn Suwannaruang" userId="4d2e424b-e9ae-4b89-b7cf-62cd3f4ac9da" providerId="ADAL" clId="{EB528DC9-0ACB-4E32-A3F5-4F6171C234DF}" dt="2025-04-07T10:05:03.536" v="1945" actId="165"/>
          <ac:picMkLst>
            <pc:docMk/>
            <pc:sldMk cId="2950825771" sldId="257"/>
            <ac:picMk id="13" creationId="{7AF3F8BD-7855-4F35-B337-7E11024D2CF5}"/>
          </ac:picMkLst>
        </pc:picChg>
        <pc:picChg chg="add del mod">
          <ac:chgData name="Totsaporn Suwannaruang" userId="4d2e424b-e9ae-4b89-b7cf-62cd3f4ac9da" providerId="ADAL" clId="{EB528DC9-0ACB-4E32-A3F5-4F6171C234DF}" dt="2025-04-07T07:01:40.689" v="59"/>
          <ac:picMkLst>
            <pc:docMk/>
            <pc:sldMk cId="2950825771" sldId="257"/>
            <ac:picMk id="14" creationId="{2D180251-3E58-4ACB-9877-B45847092C36}"/>
          </ac:picMkLst>
        </pc:picChg>
        <pc:picChg chg="add del mod modCrop">
          <ac:chgData name="Totsaporn Suwannaruang" userId="4d2e424b-e9ae-4b89-b7cf-62cd3f4ac9da" providerId="ADAL" clId="{EB528DC9-0ACB-4E32-A3F5-4F6171C234DF}" dt="2025-04-07T09:36:59.230" v="1489" actId="478"/>
          <ac:picMkLst>
            <pc:docMk/>
            <pc:sldMk cId="2950825771" sldId="257"/>
            <ac:picMk id="16" creationId="{9308ED4C-59E4-4DE0-9358-C2BF1045CF03}"/>
          </ac:picMkLst>
        </pc:picChg>
        <pc:picChg chg="add del mod">
          <ac:chgData name="Totsaporn Suwannaruang" userId="4d2e424b-e9ae-4b89-b7cf-62cd3f4ac9da" providerId="ADAL" clId="{EB528DC9-0ACB-4E32-A3F5-4F6171C234DF}" dt="2025-04-07T07:57:57.136" v="686" actId="478"/>
          <ac:picMkLst>
            <pc:docMk/>
            <pc:sldMk cId="2950825771" sldId="257"/>
            <ac:picMk id="17" creationId="{18EB9AD4-152F-491D-A976-E21A365BAA48}"/>
          </ac:picMkLst>
        </pc:picChg>
        <pc:picChg chg="add del mod">
          <ac:chgData name="Totsaporn Suwannaruang" userId="4d2e424b-e9ae-4b89-b7cf-62cd3f4ac9da" providerId="ADAL" clId="{EB528DC9-0ACB-4E32-A3F5-4F6171C234DF}" dt="2025-04-07T07:08:51.386" v="103" actId="478"/>
          <ac:picMkLst>
            <pc:docMk/>
            <pc:sldMk cId="2950825771" sldId="257"/>
            <ac:picMk id="18" creationId="{9BED7CB4-5AAC-4AEA-39B2-A5457B6C2D6E}"/>
          </ac:picMkLst>
        </pc:picChg>
        <pc:picChg chg="add mod modCrop">
          <ac:chgData name="Totsaporn Suwannaruang" userId="4d2e424b-e9ae-4b89-b7cf-62cd3f4ac9da" providerId="ADAL" clId="{EB528DC9-0ACB-4E32-A3F5-4F6171C234DF}" dt="2025-04-07T10:05:03.536" v="1945" actId="165"/>
          <ac:picMkLst>
            <pc:docMk/>
            <pc:sldMk cId="2950825771" sldId="257"/>
            <ac:picMk id="19" creationId="{CA9F6BCA-FB4E-4282-AE55-B2534BCE21F8}"/>
          </ac:picMkLst>
        </pc:picChg>
        <pc:picChg chg="add del mod modCrop">
          <ac:chgData name="Totsaporn Suwannaruang" userId="4d2e424b-e9ae-4b89-b7cf-62cd3f4ac9da" providerId="ADAL" clId="{EB528DC9-0ACB-4E32-A3F5-4F6171C234DF}" dt="2025-04-07T07:57:57.136" v="686" actId="478"/>
          <ac:picMkLst>
            <pc:docMk/>
            <pc:sldMk cId="2950825771" sldId="257"/>
            <ac:picMk id="21" creationId="{23470369-1372-47B6-8F82-C12BC5D7E450}"/>
          </ac:picMkLst>
        </pc:picChg>
        <pc:picChg chg="add mod">
          <ac:chgData name="Totsaporn Suwannaruang" userId="4d2e424b-e9ae-4b89-b7cf-62cd3f4ac9da" providerId="ADAL" clId="{EB528DC9-0ACB-4E32-A3F5-4F6171C234DF}" dt="2025-04-07T10:05:03.536" v="1945" actId="165"/>
          <ac:picMkLst>
            <pc:docMk/>
            <pc:sldMk cId="2950825771" sldId="257"/>
            <ac:picMk id="22" creationId="{D5475AD3-799C-4A81-8BBA-2037228B2535}"/>
          </ac:picMkLst>
        </pc:picChg>
        <pc:picChg chg="add del mod modCrop">
          <ac:chgData name="Totsaporn Suwannaruang" userId="4d2e424b-e9ae-4b89-b7cf-62cd3f4ac9da" providerId="ADAL" clId="{EB528DC9-0ACB-4E32-A3F5-4F6171C234DF}" dt="2025-04-07T07:15:14.251" v="130" actId="478"/>
          <ac:picMkLst>
            <pc:docMk/>
            <pc:sldMk cId="2950825771" sldId="257"/>
            <ac:picMk id="24" creationId="{5E63926A-CC62-43A8-A093-050C51945FE9}"/>
          </ac:picMkLst>
        </pc:picChg>
        <pc:picChg chg="add mod">
          <ac:chgData name="Totsaporn Suwannaruang" userId="4d2e424b-e9ae-4b89-b7cf-62cd3f4ac9da" providerId="ADAL" clId="{EB528DC9-0ACB-4E32-A3F5-4F6171C234DF}" dt="2025-04-07T10:05:03.536" v="1945" actId="165"/>
          <ac:picMkLst>
            <pc:docMk/>
            <pc:sldMk cId="2950825771" sldId="257"/>
            <ac:picMk id="25" creationId="{E9186CD7-0B4E-4258-8581-CEE8B0FB323C}"/>
          </ac:picMkLst>
        </pc:picChg>
        <pc:picChg chg="add del mod modCrop">
          <ac:chgData name="Totsaporn Suwannaruang" userId="4d2e424b-e9ae-4b89-b7cf-62cd3f4ac9da" providerId="ADAL" clId="{EB528DC9-0ACB-4E32-A3F5-4F6171C234DF}" dt="2025-04-07T07:23:41.059" v="251" actId="478"/>
          <ac:picMkLst>
            <pc:docMk/>
            <pc:sldMk cId="2950825771" sldId="257"/>
            <ac:picMk id="27" creationId="{B0B73C2F-F94F-4802-9291-F2C2DA38DEB6}"/>
          </ac:picMkLst>
        </pc:picChg>
        <pc:picChg chg="add del mod">
          <ac:chgData name="Totsaporn Suwannaruang" userId="4d2e424b-e9ae-4b89-b7cf-62cd3f4ac9da" providerId="ADAL" clId="{EB528DC9-0ACB-4E32-A3F5-4F6171C234DF}" dt="2025-04-07T09:44:37.834" v="1537" actId="478"/>
          <ac:picMkLst>
            <pc:docMk/>
            <pc:sldMk cId="2950825771" sldId="257"/>
            <ac:picMk id="28" creationId="{8284D2FE-30EE-4924-AEC0-CA7BE3EEAD16}"/>
          </ac:picMkLst>
        </pc:picChg>
        <pc:picChg chg="add mod">
          <ac:chgData name="Totsaporn Suwannaruang" userId="4d2e424b-e9ae-4b89-b7cf-62cd3f4ac9da" providerId="ADAL" clId="{EB528DC9-0ACB-4E32-A3F5-4F6171C234DF}" dt="2025-04-07T07:22:36.401" v="206" actId="571"/>
          <ac:picMkLst>
            <pc:docMk/>
            <pc:sldMk cId="2950825771" sldId="257"/>
            <ac:picMk id="28" creationId="{E1D935BB-A2B1-4A13-871F-B6AA31D21230}"/>
          </ac:picMkLst>
        </pc:picChg>
        <pc:picChg chg="add mod">
          <ac:chgData name="Totsaporn Suwannaruang" userId="4d2e424b-e9ae-4b89-b7cf-62cd3f4ac9da" providerId="ADAL" clId="{EB528DC9-0ACB-4E32-A3F5-4F6171C234DF}" dt="2025-04-07T10:05:03.536" v="1945" actId="165"/>
          <ac:picMkLst>
            <pc:docMk/>
            <pc:sldMk cId="2950825771" sldId="257"/>
            <ac:picMk id="31" creationId="{13D61F5C-0EF9-411B-AED9-3409FD339F36}"/>
          </ac:picMkLst>
        </pc:picChg>
        <pc:picChg chg="add del mod">
          <ac:chgData name="Totsaporn Suwannaruang" userId="4d2e424b-e9ae-4b89-b7cf-62cd3f4ac9da" providerId="ADAL" clId="{EB528DC9-0ACB-4E32-A3F5-4F6171C234DF}" dt="2025-04-07T08:22:06.723" v="1088" actId="478"/>
          <ac:picMkLst>
            <pc:docMk/>
            <pc:sldMk cId="2950825771" sldId="257"/>
            <ac:picMk id="33" creationId="{B628910B-3A5C-45D3-8509-806E92412A28}"/>
          </ac:picMkLst>
        </pc:picChg>
        <pc:picChg chg="add mod">
          <ac:chgData name="Totsaporn Suwannaruang" userId="4d2e424b-e9ae-4b89-b7cf-62cd3f4ac9da" providerId="ADAL" clId="{EB528DC9-0ACB-4E32-A3F5-4F6171C234DF}" dt="2025-04-07T10:05:03.536" v="1945" actId="165"/>
          <ac:picMkLst>
            <pc:docMk/>
            <pc:sldMk cId="2950825771" sldId="257"/>
            <ac:picMk id="34" creationId="{AB1C4C7C-B4BA-4B57-B424-AC07B7195084}"/>
          </ac:picMkLst>
        </pc:picChg>
        <pc:picChg chg="add mod">
          <ac:chgData name="Totsaporn Suwannaruang" userId="4d2e424b-e9ae-4b89-b7cf-62cd3f4ac9da" providerId="ADAL" clId="{EB528DC9-0ACB-4E32-A3F5-4F6171C234DF}" dt="2025-04-07T10:05:03.536" v="1945" actId="165"/>
          <ac:picMkLst>
            <pc:docMk/>
            <pc:sldMk cId="2950825771" sldId="257"/>
            <ac:picMk id="36" creationId="{9F40CA45-8FBB-465B-B334-700511A18CF3}"/>
          </ac:picMkLst>
        </pc:picChg>
        <pc:picChg chg="add del mod">
          <ac:chgData name="Totsaporn Suwannaruang" userId="4d2e424b-e9ae-4b89-b7cf-62cd3f4ac9da" providerId="ADAL" clId="{EB528DC9-0ACB-4E32-A3F5-4F6171C234DF}" dt="2025-04-07T10:12:54.372" v="2001" actId="478"/>
          <ac:picMkLst>
            <pc:docMk/>
            <pc:sldMk cId="2950825771" sldId="257"/>
            <ac:picMk id="73" creationId="{E1631EE4-9EC3-4873-9100-E30EB3885562}"/>
          </ac:picMkLst>
        </pc:picChg>
        <pc:picChg chg="add del mod">
          <ac:chgData name="Totsaporn Suwannaruang" userId="4d2e424b-e9ae-4b89-b7cf-62cd3f4ac9da" providerId="ADAL" clId="{EB528DC9-0ACB-4E32-A3F5-4F6171C234DF}" dt="2025-04-07T10:12:54.372" v="2001" actId="478"/>
          <ac:picMkLst>
            <pc:docMk/>
            <pc:sldMk cId="2950825771" sldId="257"/>
            <ac:picMk id="74" creationId="{4B3188FA-7AC9-419C-9738-310F646420CC}"/>
          </ac:picMkLst>
        </pc:picChg>
        <pc:cxnChg chg="add del mod topLvl">
          <ac:chgData name="Totsaporn Suwannaruang" userId="4d2e424b-e9ae-4b89-b7cf-62cd3f4ac9da" providerId="ADAL" clId="{EB528DC9-0ACB-4E32-A3F5-4F6171C234DF}" dt="2025-04-07T10:05:47.341" v="1953" actId="478"/>
          <ac:cxnSpMkLst>
            <pc:docMk/>
            <pc:sldMk cId="2950825771" sldId="257"/>
            <ac:cxnSpMk id="39" creationId="{25D59D12-FF22-476F-BDCD-7BBF24818D6F}"/>
          </ac:cxnSpMkLst>
        </pc:cxnChg>
      </pc:sldChg>
      <pc:sldChg chg="add del">
        <pc:chgData name="Totsaporn Suwannaruang" userId="4d2e424b-e9ae-4b89-b7cf-62cd3f4ac9da" providerId="ADAL" clId="{EB528DC9-0ACB-4E32-A3F5-4F6171C234DF}" dt="2025-04-07T10:18:39.939" v="2003" actId="47"/>
        <pc:sldMkLst>
          <pc:docMk/>
          <pc:sldMk cId="3345584638" sldId="258"/>
        </pc:sldMkLst>
      </pc:sldChg>
      <pc:sldMasterChg chg="modSp modSldLayout">
        <pc:chgData name="Totsaporn Suwannaruang" userId="4d2e424b-e9ae-4b89-b7cf-62cd3f4ac9da" providerId="ADAL" clId="{EB528DC9-0ACB-4E32-A3F5-4F6171C234DF}" dt="2025-04-07T06:49:53" v="37"/>
        <pc:sldMasterMkLst>
          <pc:docMk/>
          <pc:sldMasterMk cId="2793199408" sldId="2147483660"/>
        </pc:sldMasterMkLst>
        <pc:picChg chg="mod">
          <ac:chgData name="Totsaporn Suwannaruang" userId="4d2e424b-e9ae-4b89-b7cf-62cd3f4ac9da" providerId="ADAL" clId="{EB528DC9-0ACB-4E32-A3F5-4F6171C234DF}" dt="2025-04-07T06:49:53" v="37"/>
          <ac:picMkLst>
            <pc:docMk/>
            <pc:sldMasterMk cId="2793199408" sldId="2147483660"/>
            <ac:picMk id="7" creationId="{B86568C9-0836-412C-8AB5-4E944632DD0B}"/>
          </ac:picMkLst>
        </pc:picChg>
        <pc:sldLayoutChg chg="modSp">
          <pc:chgData name="Totsaporn Suwannaruang" userId="4d2e424b-e9ae-4b89-b7cf-62cd3f4ac9da" providerId="ADAL" clId="{EB528DC9-0ACB-4E32-A3F5-4F6171C234DF}" dt="2025-04-07T06:49:53" v="37"/>
          <pc:sldLayoutMkLst>
            <pc:docMk/>
            <pc:sldMasterMk cId="2793199408" sldId="2147483660"/>
            <pc:sldLayoutMk cId="2302730261" sldId="2147483663"/>
          </pc:sldLayoutMkLst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2302730261" sldId="2147483663"/>
              <ac:spMk id="2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2302730261" sldId="2147483663"/>
              <ac:spMk id="3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2302730261" sldId="2147483663"/>
              <ac:spMk id="4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2302730261" sldId="2147483663"/>
              <ac:spMk id="5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2302730261" sldId="2147483663"/>
              <ac:spMk id="6" creationId="{00000000-0000-0000-0000-000000000000}"/>
            </ac:spMkLst>
          </pc:spChg>
        </pc:sldLayoutChg>
        <pc:sldLayoutChg chg="modSp">
          <pc:chgData name="Totsaporn Suwannaruang" userId="4d2e424b-e9ae-4b89-b7cf-62cd3f4ac9da" providerId="ADAL" clId="{EB528DC9-0ACB-4E32-A3F5-4F6171C234DF}" dt="2025-04-07T06:49:53" v="37"/>
          <pc:sldLayoutMkLst>
            <pc:docMk/>
            <pc:sldMasterMk cId="2793199408" sldId="2147483660"/>
            <pc:sldLayoutMk cId="1978966560" sldId="2147483664"/>
          </pc:sldLayoutMkLst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978966560" sldId="2147483664"/>
              <ac:spMk id="2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978966560" sldId="2147483664"/>
              <ac:spMk id="3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978966560" sldId="2147483664"/>
              <ac:spMk id="4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978966560" sldId="2147483664"/>
              <ac:spMk id="5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978966560" sldId="2147483664"/>
              <ac:spMk id="6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978966560" sldId="2147483664"/>
              <ac:spMk id="7" creationId="{00000000-0000-0000-0000-000000000000}"/>
            </ac:spMkLst>
          </pc:spChg>
        </pc:sldLayoutChg>
        <pc:sldLayoutChg chg="modSp">
          <pc:chgData name="Totsaporn Suwannaruang" userId="4d2e424b-e9ae-4b89-b7cf-62cd3f4ac9da" providerId="ADAL" clId="{EB528DC9-0ACB-4E32-A3F5-4F6171C234DF}" dt="2025-04-07T06:49:53" v="37"/>
          <pc:sldLayoutMkLst>
            <pc:docMk/>
            <pc:sldMasterMk cId="2793199408" sldId="2147483660"/>
            <pc:sldLayoutMk cId="171424571" sldId="2147483665"/>
          </pc:sldLayoutMkLst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71424571" sldId="2147483665"/>
              <ac:spMk id="2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71424571" sldId="2147483665"/>
              <ac:spMk id="3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71424571" sldId="2147483665"/>
              <ac:spMk id="4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71424571" sldId="2147483665"/>
              <ac:spMk id="5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71424571" sldId="2147483665"/>
              <ac:spMk id="6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71424571" sldId="2147483665"/>
              <ac:spMk id="7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71424571" sldId="2147483665"/>
              <ac:spMk id="8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171424571" sldId="2147483665"/>
              <ac:spMk id="9" creationId="{00000000-0000-0000-0000-000000000000}"/>
            </ac:spMkLst>
          </pc:spChg>
        </pc:sldLayoutChg>
        <pc:sldLayoutChg chg="modSp">
          <pc:chgData name="Totsaporn Suwannaruang" userId="4d2e424b-e9ae-4b89-b7cf-62cd3f4ac9da" providerId="ADAL" clId="{EB528DC9-0ACB-4E32-A3F5-4F6171C234DF}" dt="2025-04-07T06:49:53" v="37"/>
          <pc:sldLayoutMkLst>
            <pc:docMk/>
            <pc:sldMasterMk cId="2793199408" sldId="2147483660"/>
            <pc:sldLayoutMk cId="3310116928" sldId="2147483666"/>
          </pc:sldLayoutMkLst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3310116928" sldId="2147483666"/>
              <ac:spMk id="2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3310116928" sldId="2147483666"/>
              <ac:spMk id="3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3310116928" sldId="2147483666"/>
              <ac:spMk id="4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3310116928" sldId="2147483666"/>
              <ac:spMk id="5" creationId="{00000000-0000-0000-0000-000000000000}"/>
            </ac:spMkLst>
          </pc:spChg>
        </pc:sldLayoutChg>
        <pc:sldLayoutChg chg="modSp">
          <pc:chgData name="Totsaporn Suwannaruang" userId="4d2e424b-e9ae-4b89-b7cf-62cd3f4ac9da" providerId="ADAL" clId="{EB528DC9-0ACB-4E32-A3F5-4F6171C234DF}" dt="2025-04-07T06:49:53" v="37"/>
          <pc:sldLayoutMkLst>
            <pc:docMk/>
            <pc:sldMasterMk cId="2793199408" sldId="2147483660"/>
            <pc:sldLayoutMk cId="2633043427" sldId="2147483667"/>
          </pc:sldLayoutMkLst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2633043427" sldId="2147483667"/>
              <ac:spMk id="2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2633043427" sldId="2147483667"/>
              <ac:spMk id="3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2633043427" sldId="2147483667"/>
              <ac:spMk id="4" creationId="{00000000-0000-0000-0000-000000000000}"/>
            </ac:spMkLst>
          </pc:spChg>
        </pc:sldLayoutChg>
        <pc:sldLayoutChg chg="modSp">
          <pc:chgData name="Totsaporn Suwannaruang" userId="4d2e424b-e9ae-4b89-b7cf-62cd3f4ac9da" providerId="ADAL" clId="{EB528DC9-0ACB-4E32-A3F5-4F6171C234DF}" dt="2025-04-07T06:49:53" v="37"/>
          <pc:sldLayoutMkLst>
            <pc:docMk/>
            <pc:sldMasterMk cId="2793199408" sldId="2147483660"/>
            <pc:sldLayoutMk cId="3178815059" sldId="2147483668"/>
          </pc:sldLayoutMkLst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3178815059" sldId="2147483668"/>
              <ac:spMk id="2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3178815059" sldId="2147483668"/>
              <ac:spMk id="3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3178815059" sldId="2147483668"/>
              <ac:spMk id="4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3178815059" sldId="2147483668"/>
              <ac:spMk id="5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3178815059" sldId="2147483668"/>
              <ac:spMk id="6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3178815059" sldId="2147483668"/>
              <ac:spMk id="7" creationId="{00000000-0000-0000-0000-000000000000}"/>
            </ac:spMkLst>
          </pc:spChg>
        </pc:sldLayoutChg>
        <pc:sldLayoutChg chg="modSp">
          <pc:chgData name="Totsaporn Suwannaruang" userId="4d2e424b-e9ae-4b89-b7cf-62cd3f4ac9da" providerId="ADAL" clId="{EB528DC9-0ACB-4E32-A3F5-4F6171C234DF}" dt="2025-04-07T06:49:53" v="37"/>
          <pc:sldLayoutMkLst>
            <pc:docMk/>
            <pc:sldMasterMk cId="2793199408" sldId="2147483660"/>
            <pc:sldLayoutMk cId="428984179" sldId="2147483669"/>
          </pc:sldLayoutMkLst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28984179" sldId="2147483669"/>
              <ac:spMk id="2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28984179" sldId="2147483669"/>
              <ac:spMk id="3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28984179" sldId="2147483669"/>
              <ac:spMk id="4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28984179" sldId="2147483669"/>
              <ac:spMk id="5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28984179" sldId="2147483669"/>
              <ac:spMk id="6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28984179" sldId="2147483669"/>
              <ac:spMk id="7" creationId="{00000000-0000-0000-0000-000000000000}"/>
            </ac:spMkLst>
          </pc:spChg>
        </pc:sldLayoutChg>
        <pc:sldLayoutChg chg="modSp">
          <pc:chgData name="Totsaporn Suwannaruang" userId="4d2e424b-e9ae-4b89-b7cf-62cd3f4ac9da" providerId="ADAL" clId="{EB528DC9-0ACB-4E32-A3F5-4F6171C234DF}" dt="2025-04-07T06:49:53" v="37"/>
          <pc:sldLayoutMkLst>
            <pc:docMk/>
            <pc:sldMasterMk cId="2793199408" sldId="2147483660"/>
            <pc:sldLayoutMk cId="4001103240" sldId="2147483670"/>
          </pc:sldLayoutMkLst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001103240" sldId="2147483670"/>
              <ac:spMk id="2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001103240" sldId="2147483670"/>
              <ac:spMk id="3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001103240" sldId="2147483670"/>
              <ac:spMk id="4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001103240" sldId="2147483670"/>
              <ac:spMk id="5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001103240" sldId="2147483670"/>
              <ac:spMk id="6" creationId="{00000000-0000-0000-0000-000000000000}"/>
            </ac:spMkLst>
          </pc:spChg>
        </pc:sldLayoutChg>
        <pc:sldLayoutChg chg="modSp">
          <pc:chgData name="Totsaporn Suwannaruang" userId="4d2e424b-e9ae-4b89-b7cf-62cd3f4ac9da" providerId="ADAL" clId="{EB528DC9-0ACB-4E32-A3F5-4F6171C234DF}" dt="2025-04-07T06:49:53" v="37"/>
          <pc:sldLayoutMkLst>
            <pc:docMk/>
            <pc:sldMasterMk cId="2793199408" sldId="2147483660"/>
            <pc:sldLayoutMk cId="4189176429" sldId="2147483671"/>
          </pc:sldLayoutMkLst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189176429" sldId="2147483671"/>
              <ac:spMk id="2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189176429" sldId="2147483671"/>
              <ac:spMk id="3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189176429" sldId="2147483671"/>
              <ac:spMk id="4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189176429" sldId="2147483671"/>
              <ac:spMk id="5" creationId="{00000000-0000-0000-0000-000000000000}"/>
            </ac:spMkLst>
          </pc:spChg>
          <pc:spChg chg="mod">
            <ac:chgData name="Totsaporn Suwannaruang" userId="4d2e424b-e9ae-4b89-b7cf-62cd3f4ac9da" providerId="ADAL" clId="{EB528DC9-0ACB-4E32-A3F5-4F6171C234DF}" dt="2025-04-07T06:49:53" v="37"/>
            <ac:spMkLst>
              <pc:docMk/>
              <pc:sldMasterMk cId="2793199408" sldId="2147483660"/>
              <pc:sldLayoutMk cId="4189176429" sldId="2147483671"/>
              <ac:spMk id="6" creationId="{00000000-0000-0000-0000-000000000000}"/>
            </ac:spMkLst>
          </pc:spChg>
        </pc:sldLayoutChg>
      </pc:sldMasterChg>
      <pc:sldMasterChg chg="addSp delSp modSp mod delSldLayout modSldLayout">
        <pc:chgData name="Totsaporn Suwannaruang" userId="4d2e424b-e9ae-4b89-b7cf-62cd3f4ac9da" providerId="ADAL" clId="{EB528DC9-0ACB-4E32-A3F5-4F6171C234DF}" dt="2025-04-07T16:04:00.385" v="2019" actId="14100"/>
        <pc:sldMasterMkLst>
          <pc:docMk/>
          <pc:sldMasterMk cId="4185957420" sldId="2147483672"/>
        </pc:sldMasterMkLst>
        <pc:spChg chg="add del">
          <ac:chgData name="Totsaporn Suwannaruang" userId="4d2e424b-e9ae-4b89-b7cf-62cd3f4ac9da" providerId="ADAL" clId="{EB528DC9-0ACB-4E32-A3F5-4F6171C234DF}" dt="2025-04-07T10:07:16.456" v="1955" actId="478"/>
          <ac:spMkLst>
            <pc:docMk/>
            <pc:sldMasterMk cId="4185957420" sldId="2147483672"/>
            <ac:spMk id="2" creationId="{00000000-0000-0000-0000-000000000000}"/>
          </ac:spMkLst>
        </pc:spChg>
        <pc:spChg chg="del">
          <ac:chgData name="Totsaporn Suwannaruang" userId="4d2e424b-e9ae-4b89-b7cf-62cd3f4ac9da" providerId="ADAL" clId="{EB528DC9-0ACB-4E32-A3F5-4F6171C234DF}" dt="2025-04-07T10:05:23.604" v="1946" actId="478"/>
          <ac:spMkLst>
            <pc:docMk/>
            <pc:sldMasterMk cId="4185957420" sldId="2147483672"/>
            <ac:spMk id="3" creationId="{00000000-0000-0000-0000-000000000000}"/>
          </ac:spMkLst>
        </pc:spChg>
        <pc:spChg chg="del">
          <ac:chgData name="Totsaporn Suwannaruang" userId="4d2e424b-e9ae-4b89-b7cf-62cd3f4ac9da" providerId="ADAL" clId="{EB528DC9-0ACB-4E32-A3F5-4F6171C234DF}" dt="2025-04-07T10:05:24.606" v="1947" actId="478"/>
          <ac:spMkLst>
            <pc:docMk/>
            <pc:sldMasterMk cId="4185957420" sldId="2147483672"/>
            <ac:spMk id="4" creationId="{00000000-0000-0000-0000-000000000000}"/>
          </ac:spMkLst>
        </pc:spChg>
        <pc:spChg chg="del">
          <ac:chgData name="Totsaporn Suwannaruang" userId="4d2e424b-e9ae-4b89-b7cf-62cd3f4ac9da" providerId="ADAL" clId="{EB528DC9-0ACB-4E32-A3F5-4F6171C234DF}" dt="2025-04-07T10:05:24.606" v="1947" actId="478"/>
          <ac:spMkLst>
            <pc:docMk/>
            <pc:sldMasterMk cId="4185957420" sldId="2147483672"/>
            <ac:spMk id="5" creationId="{00000000-0000-0000-0000-000000000000}"/>
          </ac:spMkLst>
        </pc:spChg>
        <pc:spChg chg="del">
          <ac:chgData name="Totsaporn Suwannaruang" userId="4d2e424b-e9ae-4b89-b7cf-62cd3f4ac9da" providerId="ADAL" clId="{EB528DC9-0ACB-4E32-A3F5-4F6171C234DF}" dt="2025-04-07T10:05:24.606" v="1947" actId="478"/>
          <ac:spMkLst>
            <pc:docMk/>
            <pc:sldMasterMk cId="4185957420" sldId="2147483672"/>
            <ac:spMk id="6" creationId="{00000000-0000-0000-0000-000000000000}"/>
          </ac:spMkLst>
        </pc:spChg>
        <pc:spChg chg="add del mod">
          <ac:chgData name="Totsaporn Suwannaruang" userId="4d2e424b-e9ae-4b89-b7cf-62cd3f4ac9da" providerId="ADAL" clId="{EB528DC9-0ACB-4E32-A3F5-4F6171C234DF}" dt="2025-04-07T08:52:43.589" v="1444" actId="478"/>
          <ac:spMkLst>
            <pc:docMk/>
            <pc:sldMasterMk cId="4185957420" sldId="2147483672"/>
            <ac:spMk id="10" creationId="{CDF407D6-A8C0-475C-A9F2-DD3DCB7CD443}"/>
          </ac:spMkLst>
        </pc:spChg>
        <pc:spChg chg="add mod">
          <ac:chgData name="Totsaporn Suwannaruang" userId="4d2e424b-e9ae-4b89-b7cf-62cd3f4ac9da" providerId="ADAL" clId="{EB528DC9-0ACB-4E32-A3F5-4F6171C234DF}" dt="2025-04-07T10:02:59.050" v="1936" actId="164"/>
          <ac:spMkLst>
            <pc:docMk/>
            <pc:sldMasterMk cId="4185957420" sldId="2147483672"/>
            <ac:spMk id="11" creationId="{F1CFD3BF-9290-42BB-BCA4-3409C1A2A2DC}"/>
          </ac:spMkLst>
        </pc:spChg>
        <pc:spChg chg="add mod">
          <ac:chgData name="Totsaporn Suwannaruang" userId="4d2e424b-e9ae-4b89-b7cf-62cd3f4ac9da" providerId="ADAL" clId="{EB528DC9-0ACB-4E32-A3F5-4F6171C234DF}" dt="2025-04-07T10:02:59.050" v="1936" actId="164"/>
          <ac:spMkLst>
            <pc:docMk/>
            <pc:sldMasterMk cId="4185957420" sldId="2147483672"/>
            <ac:spMk id="12" creationId="{22DB356A-8561-40EA-AC33-2E229F426500}"/>
          </ac:spMkLst>
        </pc:spChg>
        <pc:spChg chg="add mod">
          <ac:chgData name="Totsaporn Suwannaruang" userId="4d2e424b-e9ae-4b89-b7cf-62cd3f4ac9da" providerId="ADAL" clId="{EB528DC9-0ACB-4E32-A3F5-4F6171C234DF}" dt="2025-04-07T16:03:15.680" v="2007"/>
          <ac:spMkLst>
            <pc:docMk/>
            <pc:sldMasterMk cId="4185957420" sldId="2147483672"/>
            <ac:spMk id="14" creationId="{6778C44B-C0AF-41EA-8ACC-AE46577017E0}"/>
          </ac:spMkLst>
        </pc:spChg>
        <pc:spChg chg="add mod">
          <ac:chgData name="Totsaporn Suwannaruang" userId="4d2e424b-e9ae-4b89-b7cf-62cd3f4ac9da" providerId="ADAL" clId="{EB528DC9-0ACB-4E32-A3F5-4F6171C234DF}" dt="2025-04-07T10:02:52.596" v="1933" actId="571"/>
          <ac:spMkLst>
            <pc:docMk/>
            <pc:sldMasterMk cId="4185957420" sldId="2147483672"/>
            <ac:spMk id="15" creationId="{280A96FA-4DA5-45A4-966A-B1C16E703745}"/>
          </ac:spMkLst>
        </pc:spChg>
        <pc:spChg chg="add mod">
          <ac:chgData name="Totsaporn Suwannaruang" userId="4d2e424b-e9ae-4b89-b7cf-62cd3f4ac9da" providerId="ADAL" clId="{EB528DC9-0ACB-4E32-A3F5-4F6171C234DF}" dt="2025-04-07T16:03:15.680" v="2007"/>
          <ac:spMkLst>
            <pc:docMk/>
            <pc:sldMasterMk cId="4185957420" sldId="2147483672"/>
            <ac:spMk id="15" creationId="{A7054852-6CE5-4540-A94B-26992CC85637}"/>
          </ac:spMkLst>
        </pc:spChg>
        <pc:spChg chg="add mod">
          <ac:chgData name="Totsaporn Suwannaruang" userId="4d2e424b-e9ae-4b89-b7cf-62cd3f4ac9da" providerId="ADAL" clId="{EB528DC9-0ACB-4E32-A3F5-4F6171C234DF}" dt="2025-04-07T10:02:52.596" v="1933" actId="571"/>
          <ac:spMkLst>
            <pc:docMk/>
            <pc:sldMasterMk cId="4185957420" sldId="2147483672"/>
            <ac:spMk id="16" creationId="{0A64E231-15D2-49B6-BB19-0C4212CC28A9}"/>
          </ac:spMkLst>
        </pc:spChg>
        <pc:spChg chg="add mod">
          <ac:chgData name="Totsaporn Suwannaruang" userId="4d2e424b-e9ae-4b89-b7cf-62cd3f4ac9da" providerId="ADAL" clId="{EB528DC9-0ACB-4E32-A3F5-4F6171C234DF}" dt="2025-04-07T16:03:15.680" v="2007"/>
          <ac:spMkLst>
            <pc:docMk/>
            <pc:sldMasterMk cId="4185957420" sldId="2147483672"/>
            <ac:spMk id="16" creationId="{97593037-E013-4B1A-8BDF-EAD1AA24E759}"/>
          </ac:spMkLst>
        </pc:spChg>
        <pc:spChg chg="add del">
          <ac:chgData name="Totsaporn Suwannaruang" userId="4d2e424b-e9ae-4b89-b7cf-62cd3f4ac9da" providerId="ADAL" clId="{EB528DC9-0ACB-4E32-A3F5-4F6171C234DF}" dt="2025-04-07T10:05:27.426" v="1951"/>
          <ac:spMkLst>
            <pc:docMk/>
            <pc:sldMasterMk cId="4185957420" sldId="2147483672"/>
            <ac:spMk id="18" creationId="{E266C536-BB6C-40A8-ADBB-04E7BDD5DB7F}"/>
          </ac:spMkLst>
        </pc:spChg>
        <pc:grpChg chg="add mod">
          <ac:chgData name="Totsaporn Suwannaruang" userId="4d2e424b-e9ae-4b89-b7cf-62cd3f4ac9da" providerId="ADAL" clId="{EB528DC9-0ACB-4E32-A3F5-4F6171C234DF}" dt="2025-04-07T10:08:15.819" v="1983" actId="1037"/>
          <ac:grpSpMkLst>
            <pc:docMk/>
            <pc:sldMasterMk cId="4185957420" sldId="2147483672"/>
            <ac:grpSpMk id="13" creationId="{B0380572-8C34-4C88-A934-524FF1FAF766}"/>
          </ac:grpSpMkLst>
        </pc:grpChg>
        <pc:grpChg chg="add mod">
          <ac:chgData name="Totsaporn Suwannaruang" userId="4d2e424b-e9ae-4b89-b7cf-62cd3f4ac9da" providerId="ADAL" clId="{EB528DC9-0ACB-4E32-A3F5-4F6171C234DF}" dt="2025-04-07T16:03:15.680" v="2007"/>
          <ac:grpSpMkLst>
            <pc:docMk/>
            <pc:sldMasterMk cId="4185957420" sldId="2147483672"/>
            <ac:grpSpMk id="17" creationId="{00902E2B-B732-4E0C-A9E7-C67621DF536A}"/>
          </ac:grpSpMkLst>
        </pc:grpChg>
        <pc:graphicFrameChg chg="add del mod">
          <ac:chgData name="Totsaporn Suwannaruang" userId="4d2e424b-e9ae-4b89-b7cf-62cd3f4ac9da" providerId="ADAL" clId="{EB528DC9-0ACB-4E32-A3F5-4F6171C234DF}" dt="2025-04-07T07:59:48.182" v="690"/>
          <ac:graphicFrameMkLst>
            <pc:docMk/>
            <pc:sldMasterMk cId="4185957420" sldId="2147483672"/>
            <ac:graphicFrameMk id="11" creationId="{971303B0-DC86-4325-BB3D-4DB6B0B2E99C}"/>
          </ac:graphicFrameMkLst>
        </pc:graphicFrameChg>
        <pc:picChg chg="add del mod">
          <ac:chgData name="Totsaporn Suwannaruang" userId="4d2e424b-e9ae-4b89-b7cf-62cd3f4ac9da" providerId="ADAL" clId="{EB528DC9-0ACB-4E32-A3F5-4F6171C234DF}" dt="2025-04-07T16:04:00.385" v="2019" actId="14100"/>
          <ac:picMkLst>
            <pc:docMk/>
            <pc:sldMasterMk cId="4185957420" sldId="2147483672"/>
            <ac:picMk id="7" creationId="{30B0BBB2-36AD-4B0B-B4A9-E70EF4E2EE98}"/>
          </ac:picMkLst>
        </pc:picChg>
        <pc:picChg chg="add mod">
          <ac:chgData name="Totsaporn Suwannaruang" userId="4d2e424b-e9ae-4b89-b7cf-62cd3f4ac9da" providerId="ADAL" clId="{EB528DC9-0ACB-4E32-A3F5-4F6171C234DF}" dt="2025-04-07T08:08:20.499" v="781" actId="1036"/>
          <ac:picMkLst>
            <pc:docMk/>
            <pc:sldMasterMk cId="4185957420" sldId="2147483672"/>
            <ac:picMk id="8" creationId="{14039EC1-B185-4FA3-A474-CC36A4DA9873}"/>
          </ac:picMkLst>
        </pc:picChg>
        <pc:picChg chg="add mod">
          <ac:chgData name="Totsaporn Suwannaruang" userId="4d2e424b-e9ae-4b89-b7cf-62cd3f4ac9da" providerId="ADAL" clId="{EB528DC9-0ACB-4E32-A3F5-4F6171C234DF}" dt="2025-04-07T08:08:20.499" v="781" actId="1036"/>
          <ac:picMkLst>
            <pc:docMk/>
            <pc:sldMasterMk cId="4185957420" sldId="2147483672"/>
            <ac:picMk id="9" creationId="{323F96C4-EE5C-4053-BF9F-51D8918B5493}"/>
          </ac:picMkLst>
        </pc:picChg>
        <pc:picChg chg="add del mod modCrop">
          <ac:chgData name="Totsaporn Suwannaruang" userId="4d2e424b-e9ae-4b89-b7cf-62cd3f4ac9da" providerId="ADAL" clId="{EB528DC9-0ACB-4E32-A3F5-4F6171C234DF}" dt="2025-04-07T08:00:44.821" v="719" actId="478"/>
          <ac:picMkLst>
            <pc:docMk/>
            <pc:sldMasterMk cId="4185957420" sldId="2147483672"/>
            <ac:picMk id="13" creationId="{5E7F98BE-017B-4A65-8CA2-778142147CC9}"/>
          </ac:picMkLst>
        </pc:picChg>
        <pc:picChg chg="add del mod ord">
          <ac:chgData name="Totsaporn Suwannaruang" userId="4d2e424b-e9ae-4b89-b7cf-62cd3f4ac9da" providerId="ADAL" clId="{EB528DC9-0ACB-4E32-A3F5-4F6171C234DF}" dt="2025-04-07T10:19:16.026" v="2006" actId="478"/>
          <ac:picMkLst>
            <pc:docMk/>
            <pc:sldMasterMk cId="4185957420" sldId="2147483672"/>
            <ac:picMk id="14" creationId="{5FB5B0A4-F8F6-4BB5-A9F6-D39D0F3A415B}"/>
          </ac:picMkLst>
        </pc:picChg>
        <pc:picChg chg="mod">
          <ac:chgData name="Totsaporn Suwannaruang" userId="4d2e424b-e9ae-4b89-b7cf-62cd3f4ac9da" providerId="ADAL" clId="{EB528DC9-0ACB-4E32-A3F5-4F6171C234DF}" dt="2025-04-07T16:03:15.680" v="2007"/>
          <ac:picMkLst>
            <pc:docMk/>
            <pc:sldMasterMk cId="4185957420" sldId="2147483672"/>
            <ac:picMk id="18" creationId="{8EB726AC-8E2A-4C41-BF79-1F23325E38C5}"/>
          </ac:picMkLst>
        </pc:picChg>
        <pc:picChg chg="mod">
          <ac:chgData name="Totsaporn Suwannaruang" userId="4d2e424b-e9ae-4b89-b7cf-62cd3f4ac9da" providerId="ADAL" clId="{EB528DC9-0ACB-4E32-A3F5-4F6171C234DF}" dt="2025-04-07T16:03:15.680" v="2007"/>
          <ac:picMkLst>
            <pc:docMk/>
            <pc:sldMasterMk cId="4185957420" sldId="2147483672"/>
            <ac:picMk id="19" creationId="{8F2F82F6-B2F1-4568-803F-68E5C8192281}"/>
          </ac:picMkLst>
        </pc:picChg>
        <pc:picChg chg="mod">
          <ac:chgData name="Totsaporn Suwannaruang" userId="4d2e424b-e9ae-4b89-b7cf-62cd3f4ac9da" providerId="ADAL" clId="{EB528DC9-0ACB-4E32-A3F5-4F6171C234DF}" dt="2025-04-07T16:03:15.680" v="2007"/>
          <ac:picMkLst>
            <pc:docMk/>
            <pc:sldMasterMk cId="4185957420" sldId="2147483672"/>
            <ac:picMk id="20" creationId="{84837919-4C4A-49D7-8FCA-9943CA7E15BA}"/>
          </ac:picMkLst>
        </pc:picChg>
        <pc:picChg chg="mod">
          <ac:chgData name="Totsaporn Suwannaruang" userId="4d2e424b-e9ae-4b89-b7cf-62cd3f4ac9da" providerId="ADAL" clId="{EB528DC9-0ACB-4E32-A3F5-4F6171C234DF}" dt="2025-04-07T16:03:15.680" v="2007"/>
          <ac:picMkLst>
            <pc:docMk/>
            <pc:sldMasterMk cId="4185957420" sldId="2147483672"/>
            <ac:picMk id="21" creationId="{D8433F1C-E6F1-4632-B594-93CF77B5F663}"/>
          </ac:picMkLst>
        </pc:picChg>
        <pc:picChg chg="mod">
          <ac:chgData name="Totsaporn Suwannaruang" userId="4d2e424b-e9ae-4b89-b7cf-62cd3f4ac9da" providerId="ADAL" clId="{EB528DC9-0ACB-4E32-A3F5-4F6171C234DF}" dt="2025-04-07T16:03:15.680" v="2007"/>
          <ac:picMkLst>
            <pc:docMk/>
            <pc:sldMasterMk cId="4185957420" sldId="2147483672"/>
            <ac:picMk id="22" creationId="{5B359FA3-3F7E-4BB1-A779-85F70CD5D083}"/>
          </ac:picMkLst>
        </pc:picChg>
        <pc:picChg chg="mod">
          <ac:chgData name="Totsaporn Suwannaruang" userId="4d2e424b-e9ae-4b89-b7cf-62cd3f4ac9da" providerId="ADAL" clId="{EB528DC9-0ACB-4E32-A3F5-4F6171C234DF}" dt="2025-04-07T16:03:15.680" v="2007"/>
          <ac:picMkLst>
            <pc:docMk/>
            <pc:sldMasterMk cId="4185957420" sldId="2147483672"/>
            <ac:picMk id="23" creationId="{E9C538AC-6F7E-4B17-A1FF-91E476B72212}"/>
          </ac:picMkLst>
        </pc:picChg>
        <pc:picChg chg="mod">
          <ac:chgData name="Totsaporn Suwannaruang" userId="4d2e424b-e9ae-4b89-b7cf-62cd3f4ac9da" providerId="ADAL" clId="{EB528DC9-0ACB-4E32-A3F5-4F6171C234DF}" dt="2025-04-07T16:03:15.680" v="2007"/>
          <ac:picMkLst>
            <pc:docMk/>
            <pc:sldMasterMk cId="4185957420" sldId="2147483672"/>
            <ac:picMk id="24" creationId="{4D56C016-F572-47E1-B4EA-D234D7A36468}"/>
          </ac:picMkLst>
        </pc:picChg>
        <pc:picChg chg="mod">
          <ac:chgData name="Totsaporn Suwannaruang" userId="4d2e424b-e9ae-4b89-b7cf-62cd3f4ac9da" providerId="ADAL" clId="{EB528DC9-0ACB-4E32-A3F5-4F6171C234DF}" dt="2025-04-07T16:03:15.680" v="2007"/>
          <ac:picMkLst>
            <pc:docMk/>
            <pc:sldMasterMk cId="4185957420" sldId="2147483672"/>
            <ac:picMk id="25" creationId="{8D0E4C85-3C12-4FAA-90F1-FE1021445933}"/>
          </ac:picMkLst>
        </pc:picChg>
        <pc:cxnChg chg="add mod">
          <ac:chgData name="Totsaporn Suwannaruang" userId="4d2e424b-e9ae-4b89-b7cf-62cd3f4ac9da" providerId="ADAL" clId="{EB528DC9-0ACB-4E32-A3F5-4F6171C234DF}" dt="2025-04-07T16:03:15.680" v="2007"/>
          <ac:cxnSpMkLst>
            <pc:docMk/>
            <pc:sldMasterMk cId="4185957420" sldId="2147483672"/>
            <ac:cxnSpMk id="26" creationId="{BB3CC737-1374-467C-AF3C-291E76AA7710}"/>
          </ac:cxnSpMkLst>
        </pc:cxnChg>
        <pc:sldLayoutChg chg="addSp delSp modSp mod">
          <pc:chgData name="Totsaporn Suwannaruang" userId="4d2e424b-e9ae-4b89-b7cf-62cd3f4ac9da" providerId="ADAL" clId="{EB528DC9-0ACB-4E32-A3F5-4F6171C234DF}" dt="2025-04-07T16:03:39.426" v="2012" actId="478"/>
          <pc:sldLayoutMkLst>
            <pc:docMk/>
            <pc:sldMasterMk cId="4185957420" sldId="2147483672"/>
            <pc:sldLayoutMk cId="1589459166" sldId="2147483684"/>
          </pc:sldLayoutMkLst>
          <pc:spChg chg="add del mod">
            <ac:chgData name="Totsaporn Suwannaruang" userId="4d2e424b-e9ae-4b89-b7cf-62cd3f4ac9da" providerId="ADAL" clId="{EB528DC9-0ACB-4E32-A3F5-4F6171C234DF}" dt="2025-04-07T16:03:39.426" v="2012" actId="478"/>
            <ac:spMkLst>
              <pc:docMk/>
              <pc:sldMasterMk cId="4185957420" sldId="2147483672"/>
              <pc:sldLayoutMk cId="1589459166" sldId="2147483684"/>
              <ac:spMk id="2" creationId="{0025F0CD-8A8C-4A8E-9C34-28D028828513}"/>
            </ac:spMkLst>
          </pc:spChg>
          <pc:spChg chg="add del mod">
            <ac:chgData name="Totsaporn Suwannaruang" userId="4d2e424b-e9ae-4b89-b7cf-62cd3f4ac9da" providerId="ADAL" clId="{EB528DC9-0ACB-4E32-A3F5-4F6171C234DF}" dt="2025-04-07T16:03:39.426" v="2012" actId="478"/>
            <ac:spMkLst>
              <pc:docMk/>
              <pc:sldMasterMk cId="4185957420" sldId="2147483672"/>
              <pc:sldLayoutMk cId="1589459166" sldId="2147483684"/>
              <ac:spMk id="3" creationId="{62BEFD60-708B-43A7-87E8-C5DF2B4B3E7D}"/>
            </ac:spMkLst>
          </pc:spChg>
          <pc:spChg chg="add del mod">
            <ac:chgData name="Totsaporn Suwannaruang" userId="4d2e424b-e9ae-4b89-b7cf-62cd3f4ac9da" providerId="ADAL" clId="{EB528DC9-0ACB-4E32-A3F5-4F6171C234DF}" dt="2025-04-07T16:03:39.426" v="2012" actId="478"/>
            <ac:spMkLst>
              <pc:docMk/>
              <pc:sldMasterMk cId="4185957420" sldId="2147483672"/>
              <pc:sldLayoutMk cId="1589459166" sldId="2147483684"/>
              <ac:spMk id="4" creationId="{63561167-A6AD-45E9-900C-E4EA09319D42}"/>
            </ac:spMkLst>
          </pc:spChg>
          <pc:grpChg chg="add del mod">
            <ac:chgData name="Totsaporn Suwannaruang" userId="4d2e424b-e9ae-4b89-b7cf-62cd3f4ac9da" providerId="ADAL" clId="{EB528DC9-0ACB-4E32-A3F5-4F6171C234DF}" dt="2025-04-07T16:03:39.426" v="2012" actId="478"/>
            <ac:grpSpMkLst>
              <pc:docMk/>
              <pc:sldMasterMk cId="4185957420" sldId="2147483672"/>
              <pc:sldLayoutMk cId="1589459166" sldId="2147483684"/>
              <ac:grpSpMk id="5" creationId="{3B6C63B5-BF58-45AB-9CA6-366C8C90AD14}"/>
            </ac:grpSpMkLst>
          </pc:grpChg>
          <pc:picChg chg="mod">
            <ac:chgData name="Totsaporn Suwannaruang" userId="4d2e424b-e9ae-4b89-b7cf-62cd3f4ac9da" providerId="ADAL" clId="{EB528DC9-0ACB-4E32-A3F5-4F6171C234DF}" dt="2025-04-07T10:05:38.686" v="1952"/>
            <ac:picMkLst>
              <pc:docMk/>
              <pc:sldMasterMk cId="4185957420" sldId="2147483672"/>
              <pc:sldLayoutMk cId="1589459166" sldId="2147483684"/>
              <ac:picMk id="6" creationId="{341B1D7E-93EC-495D-93CA-784AFA56D8AF}"/>
            </ac:picMkLst>
          </pc:picChg>
          <pc:picChg chg="mod">
            <ac:chgData name="Totsaporn Suwannaruang" userId="4d2e424b-e9ae-4b89-b7cf-62cd3f4ac9da" providerId="ADAL" clId="{EB528DC9-0ACB-4E32-A3F5-4F6171C234DF}" dt="2025-04-07T10:05:38.686" v="1952"/>
            <ac:picMkLst>
              <pc:docMk/>
              <pc:sldMasterMk cId="4185957420" sldId="2147483672"/>
              <pc:sldLayoutMk cId="1589459166" sldId="2147483684"/>
              <ac:picMk id="7" creationId="{7D51F85A-9B67-4E2D-BA99-6BCA98BFF0F6}"/>
            </ac:picMkLst>
          </pc:picChg>
          <pc:picChg chg="mod">
            <ac:chgData name="Totsaporn Suwannaruang" userId="4d2e424b-e9ae-4b89-b7cf-62cd3f4ac9da" providerId="ADAL" clId="{EB528DC9-0ACB-4E32-A3F5-4F6171C234DF}" dt="2025-04-07T10:05:38.686" v="1952"/>
            <ac:picMkLst>
              <pc:docMk/>
              <pc:sldMasterMk cId="4185957420" sldId="2147483672"/>
              <pc:sldLayoutMk cId="1589459166" sldId="2147483684"/>
              <ac:picMk id="8" creationId="{DB0EE299-6DB2-4EF9-AC79-8404A7F7CF6A}"/>
            </ac:picMkLst>
          </pc:picChg>
          <pc:picChg chg="mod">
            <ac:chgData name="Totsaporn Suwannaruang" userId="4d2e424b-e9ae-4b89-b7cf-62cd3f4ac9da" providerId="ADAL" clId="{EB528DC9-0ACB-4E32-A3F5-4F6171C234DF}" dt="2025-04-07T10:05:38.686" v="1952"/>
            <ac:picMkLst>
              <pc:docMk/>
              <pc:sldMasterMk cId="4185957420" sldId="2147483672"/>
              <pc:sldLayoutMk cId="1589459166" sldId="2147483684"/>
              <ac:picMk id="9" creationId="{54B27B10-8A4D-41AC-96D0-636CFE7C6614}"/>
            </ac:picMkLst>
          </pc:picChg>
          <pc:picChg chg="mod">
            <ac:chgData name="Totsaporn Suwannaruang" userId="4d2e424b-e9ae-4b89-b7cf-62cd3f4ac9da" providerId="ADAL" clId="{EB528DC9-0ACB-4E32-A3F5-4F6171C234DF}" dt="2025-04-07T10:05:38.686" v="1952"/>
            <ac:picMkLst>
              <pc:docMk/>
              <pc:sldMasterMk cId="4185957420" sldId="2147483672"/>
              <pc:sldLayoutMk cId="1589459166" sldId="2147483684"/>
              <ac:picMk id="10" creationId="{C89E76D7-1912-4997-9923-49DD9CD64E6A}"/>
            </ac:picMkLst>
          </pc:picChg>
          <pc:picChg chg="mod">
            <ac:chgData name="Totsaporn Suwannaruang" userId="4d2e424b-e9ae-4b89-b7cf-62cd3f4ac9da" providerId="ADAL" clId="{EB528DC9-0ACB-4E32-A3F5-4F6171C234DF}" dt="2025-04-07T10:05:38.686" v="1952"/>
            <ac:picMkLst>
              <pc:docMk/>
              <pc:sldMasterMk cId="4185957420" sldId="2147483672"/>
              <pc:sldLayoutMk cId="1589459166" sldId="2147483684"/>
              <ac:picMk id="11" creationId="{6481851B-5FBD-415A-9154-2FB27949AC34}"/>
            </ac:picMkLst>
          </pc:picChg>
          <pc:picChg chg="mod">
            <ac:chgData name="Totsaporn Suwannaruang" userId="4d2e424b-e9ae-4b89-b7cf-62cd3f4ac9da" providerId="ADAL" clId="{EB528DC9-0ACB-4E32-A3F5-4F6171C234DF}" dt="2025-04-07T10:05:38.686" v="1952"/>
            <ac:picMkLst>
              <pc:docMk/>
              <pc:sldMasterMk cId="4185957420" sldId="2147483672"/>
              <pc:sldLayoutMk cId="1589459166" sldId="2147483684"/>
              <ac:picMk id="12" creationId="{12DD6369-164F-4843-9873-692F8723635D}"/>
            </ac:picMkLst>
          </pc:picChg>
          <pc:picChg chg="mod">
            <ac:chgData name="Totsaporn Suwannaruang" userId="4d2e424b-e9ae-4b89-b7cf-62cd3f4ac9da" providerId="ADAL" clId="{EB528DC9-0ACB-4E32-A3F5-4F6171C234DF}" dt="2025-04-07T10:05:38.686" v="1952"/>
            <ac:picMkLst>
              <pc:docMk/>
              <pc:sldMasterMk cId="4185957420" sldId="2147483672"/>
              <pc:sldLayoutMk cId="1589459166" sldId="2147483684"/>
              <ac:picMk id="13" creationId="{96169A60-767F-4556-8DFD-CAA8CA90CA37}"/>
            </ac:picMkLst>
          </pc:picChg>
          <pc:cxnChg chg="add del mod">
            <ac:chgData name="Totsaporn Suwannaruang" userId="4d2e424b-e9ae-4b89-b7cf-62cd3f4ac9da" providerId="ADAL" clId="{EB528DC9-0ACB-4E32-A3F5-4F6171C234DF}" dt="2025-04-07T16:03:39.426" v="2012" actId="478"/>
            <ac:cxnSpMkLst>
              <pc:docMk/>
              <pc:sldMasterMk cId="4185957420" sldId="2147483672"/>
              <pc:sldLayoutMk cId="1589459166" sldId="2147483684"/>
              <ac:cxnSpMk id="14" creationId="{6F07CD18-0564-4AD7-B443-C53C3A31E719}"/>
            </ac:cxnSpMkLst>
          </pc:cxnChg>
        </pc:sldLayoutChg>
        <pc:sldLayoutChg chg="del">
          <pc:chgData name="Totsaporn Suwannaruang" userId="4d2e424b-e9ae-4b89-b7cf-62cd3f4ac9da" providerId="ADAL" clId="{EB528DC9-0ACB-4E32-A3F5-4F6171C234DF}" dt="2025-04-07T10:18:40.767" v="2004" actId="47"/>
          <pc:sldLayoutMkLst>
            <pc:docMk/>
            <pc:sldMasterMk cId="4185957420" sldId="2147483672"/>
            <pc:sldLayoutMk cId="1264276717" sldId="2147483685"/>
          </pc:sldLayoutMkLst>
        </pc:sldLayoutChg>
      </pc:sldMasterChg>
    </pc:docChg>
  </pc:docChgLst>
  <pc:docChgLst>
    <pc:chgData name="Totsaporn Suwannaruang" userId="4d2e424b-e9ae-4b89-b7cf-62cd3f4ac9da" providerId="ADAL" clId="{9E217246-DACA-46C4-B020-7AC532EE7D9A}"/>
    <pc:docChg chg="custSel modSld modMainMaster">
      <pc:chgData name="Totsaporn Suwannaruang" userId="4d2e424b-e9ae-4b89-b7cf-62cd3f4ac9da" providerId="ADAL" clId="{9E217246-DACA-46C4-B020-7AC532EE7D9A}" dt="2025-04-10T04:16:54.685" v="95" actId="14100"/>
      <pc:docMkLst>
        <pc:docMk/>
      </pc:docMkLst>
      <pc:sldChg chg="addSp delSp modSp mod">
        <pc:chgData name="Totsaporn Suwannaruang" userId="4d2e424b-e9ae-4b89-b7cf-62cd3f4ac9da" providerId="ADAL" clId="{9E217246-DACA-46C4-B020-7AC532EE7D9A}" dt="2025-04-10T04:16:54.685" v="95" actId="14100"/>
        <pc:sldMkLst>
          <pc:docMk/>
          <pc:sldMk cId="2950825771" sldId="257"/>
        </pc:sldMkLst>
        <pc:spChg chg="add mod">
          <ac:chgData name="Totsaporn Suwannaruang" userId="4d2e424b-e9ae-4b89-b7cf-62cd3f4ac9da" providerId="ADAL" clId="{9E217246-DACA-46C4-B020-7AC532EE7D9A}" dt="2025-04-10T04:11:48.150" v="42"/>
          <ac:spMkLst>
            <pc:docMk/>
            <pc:sldMk cId="2950825771" sldId="257"/>
            <ac:spMk id="4" creationId="{E4476877-126F-D15F-A7D9-C5CF934751BB}"/>
          </ac:spMkLst>
        </pc:spChg>
        <pc:spChg chg="mod">
          <ac:chgData name="Totsaporn Suwannaruang" userId="4d2e424b-e9ae-4b89-b7cf-62cd3f4ac9da" providerId="ADAL" clId="{9E217246-DACA-46C4-B020-7AC532EE7D9A}" dt="2025-04-10T04:11:48.150" v="42"/>
          <ac:spMkLst>
            <pc:docMk/>
            <pc:sldMk cId="2950825771" sldId="257"/>
            <ac:spMk id="6" creationId="{C39DA6C2-EF53-0D03-9484-0E80AD1C42CA}"/>
          </ac:spMkLst>
        </pc:spChg>
        <pc:spChg chg="mod">
          <ac:chgData name="Totsaporn Suwannaruang" userId="4d2e424b-e9ae-4b89-b7cf-62cd3f4ac9da" providerId="ADAL" clId="{9E217246-DACA-46C4-B020-7AC532EE7D9A}" dt="2025-04-10T04:11:48.150" v="42"/>
          <ac:spMkLst>
            <pc:docMk/>
            <pc:sldMk cId="2950825771" sldId="257"/>
            <ac:spMk id="7" creationId="{0E107F75-B42E-E268-236F-BC239C886B2F}"/>
          </ac:spMkLst>
        </pc:spChg>
        <pc:spChg chg="mod">
          <ac:chgData name="Totsaporn Suwannaruang" userId="4d2e424b-e9ae-4b89-b7cf-62cd3f4ac9da" providerId="ADAL" clId="{9E217246-DACA-46C4-B020-7AC532EE7D9A}" dt="2025-04-10T04:11:52.505" v="43" actId="1035"/>
          <ac:spMkLst>
            <pc:docMk/>
            <pc:sldMk cId="2950825771" sldId="257"/>
            <ac:spMk id="8" creationId="{F9A3917F-4DE4-40E4-919B-463ED5E5040F}"/>
          </ac:spMkLst>
        </pc:spChg>
        <pc:spChg chg="mod">
          <ac:chgData name="Totsaporn Suwannaruang" userId="4d2e424b-e9ae-4b89-b7cf-62cd3f4ac9da" providerId="ADAL" clId="{9E217246-DACA-46C4-B020-7AC532EE7D9A}" dt="2025-04-10T04:11:52.505" v="43" actId="1035"/>
          <ac:spMkLst>
            <pc:docMk/>
            <pc:sldMk cId="2950825771" sldId="257"/>
            <ac:spMk id="9" creationId="{E6E0F699-CB62-42A2-B82C-38D465BEC3CD}"/>
          </ac:spMkLst>
        </pc:spChg>
        <pc:spChg chg="mod">
          <ac:chgData name="Totsaporn Suwannaruang" userId="4d2e424b-e9ae-4b89-b7cf-62cd3f4ac9da" providerId="ADAL" clId="{9E217246-DACA-46C4-B020-7AC532EE7D9A}" dt="2025-04-10T04:11:52.505" v="43" actId="1035"/>
          <ac:spMkLst>
            <pc:docMk/>
            <pc:sldMk cId="2950825771" sldId="257"/>
            <ac:spMk id="10" creationId="{20D58E2C-5980-47E2-BEE5-CBA1C758EED6}"/>
          </ac:spMkLst>
        </pc:spChg>
        <pc:grpChg chg="add mod">
          <ac:chgData name="Totsaporn Suwannaruang" userId="4d2e424b-e9ae-4b89-b7cf-62cd3f4ac9da" providerId="ADAL" clId="{9E217246-DACA-46C4-B020-7AC532EE7D9A}" dt="2025-04-10T04:11:48.150" v="42"/>
          <ac:grpSpMkLst>
            <pc:docMk/>
            <pc:sldMk cId="2950825771" sldId="257"/>
            <ac:grpSpMk id="5" creationId="{A3A1FFB5-A970-8C03-0E95-AA963924E64B}"/>
          </ac:grpSpMkLst>
        </pc:grpChg>
        <pc:graphicFrameChg chg="add del mod">
          <ac:chgData name="Totsaporn Suwannaruang" userId="4d2e424b-e9ae-4b89-b7cf-62cd3f4ac9da" providerId="ADAL" clId="{9E217246-DACA-46C4-B020-7AC532EE7D9A}" dt="2025-04-10T04:16:36.138" v="88"/>
          <ac:graphicFrameMkLst>
            <pc:docMk/>
            <pc:sldMk cId="2950825771" sldId="257"/>
            <ac:graphicFrameMk id="11" creationId="{7C8741EA-CC34-EE0D-19E9-CEAC3CC5A204}"/>
          </ac:graphicFrameMkLst>
        </pc:graphicFrameChg>
        <pc:picChg chg="add mod">
          <ac:chgData name="Totsaporn Suwannaruang" userId="4d2e424b-e9ae-4b89-b7cf-62cd3f4ac9da" providerId="ADAL" clId="{9E217246-DACA-46C4-B020-7AC532EE7D9A}" dt="2025-04-10T04:11:48.150" v="42"/>
          <ac:picMkLst>
            <pc:docMk/>
            <pc:sldMk cId="2950825771" sldId="257"/>
            <ac:picMk id="2" creationId="{A39EFF09-8F85-CD7C-85E7-C37AD367A559}"/>
          </ac:picMkLst>
        </pc:picChg>
        <pc:picChg chg="add mod">
          <ac:chgData name="Totsaporn Suwannaruang" userId="4d2e424b-e9ae-4b89-b7cf-62cd3f4ac9da" providerId="ADAL" clId="{9E217246-DACA-46C4-B020-7AC532EE7D9A}" dt="2025-04-10T04:11:48.150" v="42"/>
          <ac:picMkLst>
            <pc:docMk/>
            <pc:sldMk cId="2950825771" sldId="257"/>
            <ac:picMk id="3" creationId="{F0B628F8-0060-156D-EAA3-9DBB0BAFB51E}"/>
          </ac:picMkLst>
        </pc:picChg>
        <pc:picChg chg="add mod">
          <ac:chgData name="Totsaporn Suwannaruang" userId="4d2e424b-e9ae-4b89-b7cf-62cd3f4ac9da" providerId="ADAL" clId="{9E217246-DACA-46C4-B020-7AC532EE7D9A}" dt="2025-04-10T04:16:54.685" v="95" actId="14100"/>
          <ac:picMkLst>
            <pc:docMk/>
            <pc:sldMk cId="2950825771" sldId="257"/>
            <ac:picMk id="12" creationId="{644BC12C-0CF5-F97C-206A-0DD47721F392}"/>
          </ac:picMkLst>
        </pc:picChg>
      </pc:sldChg>
      <pc:sldMasterChg chg="delSp modSp mod">
        <pc:chgData name="Totsaporn Suwannaruang" userId="4d2e424b-e9ae-4b89-b7cf-62cd3f4ac9da" providerId="ADAL" clId="{9E217246-DACA-46C4-B020-7AC532EE7D9A}" dt="2025-04-10T04:14:26.006" v="85" actId="1035"/>
        <pc:sldMasterMkLst>
          <pc:docMk/>
          <pc:sldMasterMk cId="4185957420" sldId="2147483672"/>
        </pc:sldMasterMkLst>
        <pc:spChg chg="del mod">
          <ac:chgData name="Totsaporn Suwannaruang" userId="4d2e424b-e9ae-4b89-b7cf-62cd3f4ac9da" providerId="ADAL" clId="{9E217246-DACA-46C4-B020-7AC532EE7D9A}" dt="2025-04-10T04:11:45.206" v="41" actId="478"/>
          <ac:spMkLst>
            <pc:docMk/>
            <pc:sldMasterMk cId="4185957420" sldId="2147483672"/>
            <ac:spMk id="10" creationId="{CDF407D6-A8C0-475C-A9F2-DD3DCB7CD443}"/>
          </ac:spMkLst>
        </pc:spChg>
        <pc:spChg chg="mod">
          <ac:chgData name="Totsaporn Suwannaruang" userId="4d2e424b-e9ae-4b89-b7cf-62cd3f4ac9da" providerId="ADAL" clId="{9E217246-DACA-46C4-B020-7AC532EE7D9A}" dt="2025-04-10T04:14:22.101" v="82" actId="1038"/>
          <ac:spMkLst>
            <pc:docMk/>
            <pc:sldMasterMk cId="4185957420" sldId="2147483672"/>
            <ac:spMk id="16" creationId="{97593037-E013-4B1A-8BDF-EAD1AA24E759}"/>
          </ac:spMkLst>
        </pc:spChg>
        <pc:grpChg chg="del mod">
          <ac:chgData name="Totsaporn Suwannaruang" userId="4d2e424b-e9ae-4b89-b7cf-62cd3f4ac9da" providerId="ADAL" clId="{9E217246-DACA-46C4-B020-7AC532EE7D9A}" dt="2025-04-10T04:11:45.206" v="41" actId="478"/>
          <ac:grpSpMkLst>
            <pc:docMk/>
            <pc:sldMasterMk cId="4185957420" sldId="2147483672"/>
            <ac:grpSpMk id="13" creationId="{B0380572-8C34-4C88-A934-524FF1FAF766}"/>
          </ac:grpSpMkLst>
        </pc:grpChg>
        <pc:grpChg chg="mod">
          <ac:chgData name="Totsaporn Suwannaruang" userId="4d2e424b-e9ae-4b89-b7cf-62cd3f4ac9da" providerId="ADAL" clId="{9E217246-DACA-46C4-B020-7AC532EE7D9A}" dt="2025-04-10T04:14:09.887" v="62" actId="1035"/>
          <ac:grpSpMkLst>
            <pc:docMk/>
            <pc:sldMasterMk cId="4185957420" sldId="2147483672"/>
            <ac:grpSpMk id="17" creationId="{00902E2B-B732-4E0C-A9E7-C67621DF536A}"/>
          </ac:grpSpMkLst>
        </pc:grpChg>
        <pc:picChg chg="del mod">
          <ac:chgData name="Totsaporn Suwannaruang" userId="4d2e424b-e9ae-4b89-b7cf-62cd3f4ac9da" providerId="ADAL" clId="{9E217246-DACA-46C4-B020-7AC532EE7D9A}" dt="2025-04-10T04:11:45.206" v="41" actId="478"/>
          <ac:picMkLst>
            <pc:docMk/>
            <pc:sldMasterMk cId="4185957420" sldId="2147483672"/>
            <ac:picMk id="8" creationId="{14039EC1-B185-4FA3-A474-CC36A4DA9873}"/>
          </ac:picMkLst>
        </pc:picChg>
        <pc:picChg chg="del mod">
          <ac:chgData name="Totsaporn Suwannaruang" userId="4d2e424b-e9ae-4b89-b7cf-62cd3f4ac9da" providerId="ADAL" clId="{9E217246-DACA-46C4-B020-7AC532EE7D9A}" dt="2025-04-10T04:11:45.206" v="41" actId="478"/>
          <ac:picMkLst>
            <pc:docMk/>
            <pc:sldMasterMk cId="4185957420" sldId="2147483672"/>
            <ac:picMk id="9" creationId="{323F96C4-EE5C-4053-BF9F-51D8918B5493}"/>
          </ac:picMkLst>
        </pc:picChg>
        <pc:cxnChg chg="mod">
          <ac:chgData name="Totsaporn Suwannaruang" userId="4d2e424b-e9ae-4b89-b7cf-62cd3f4ac9da" providerId="ADAL" clId="{9E217246-DACA-46C4-B020-7AC532EE7D9A}" dt="2025-04-10T04:14:26.006" v="85" actId="1035"/>
          <ac:cxnSpMkLst>
            <pc:docMk/>
            <pc:sldMasterMk cId="4185957420" sldId="2147483672"/>
            <ac:cxnSpMk id="26" creationId="{BB3CC737-1374-467C-AF3C-291E76AA7710}"/>
          </ac:cxnSpMkLst>
        </pc:cxnChg>
      </pc:sldMasterChg>
    </pc:docChg>
  </pc:docChgLst>
  <pc:docChgLst>
    <pc:chgData name="Totsaporn Suwannaruang" userId="4d2e424b-e9ae-4b89-b7cf-62cd3f4ac9da" providerId="ADAL" clId="{8F454A95-EE12-4BDA-84BE-20A610FF1911}"/>
    <pc:docChg chg="undo redo custSel addSld modSld sldOrd modMainMaster">
      <pc:chgData name="Totsaporn Suwannaruang" userId="4d2e424b-e9ae-4b89-b7cf-62cd3f4ac9da" providerId="ADAL" clId="{8F454A95-EE12-4BDA-84BE-20A610FF1911}" dt="2025-02-26T16:44:39.793" v="2552" actId="1076"/>
      <pc:docMkLst>
        <pc:docMk/>
      </pc:docMkLst>
      <pc:sldChg chg="addSp delSp modSp mod ord">
        <pc:chgData name="Totsaporn Suwannaruang" userId="4d2e424b-e9ae-4b89-b7cf-62cd3f4ac9da" providerId="ADAL" clId="{8F454A95-EE12-4BDA-84BE-20A610FF1911}" dt="2025-02-26T15:36:52.568" v="1782"/>
        <pc:sldMkLst>
          <pc:docMk/>
          <pc:sldMk cId="3418588988" sldId="256"/>
        </pc:sldMkLst>
        <pc:spChg chg="add del mod ord">
          <ac:chgData name="Totsaporn Suwannaruang" userId="4d2e424b-e9ae-4b89-b7cf-62cd3f4ac9da" providerId="ADAL" clId="{8F454A95-EE12-4BDA-84BE-20A610FF1911}" dt="2025-02-26T15:29:19.534" v="1733" actId="14861"/>
          <ac:spMkLst>
            <pc:docMk/>
            <pc:sldMk cId="3418588988" sldId="256"/>
            <ac:spMk id="2" creationId="{18C4B6A2-8B7B-4136-9E29-F66D0C3D4FDF}"/>
          </ac:spMkLst>
        </pc:spChg>
        <pc:spChg chg="add del mod ord">
          <ac:chgData name="Totsaporn Suwannaruang" userId="4d2e424b-e9ae-4b89-b7cf-62cd3f4ac9da" providerId="ADAL" clId="{8F454A95-EE12-4BDA-84BE-20A610FF1911}" dt="2025-02-26T15:20:10.569" v="1248" actId="207"/>
          <ac:spMkLst>
            <pc:docMk/>
            <pc:sldMk cId="3418588988" sldId="256"/>
            <ac:spMk id="3" creationId="{3BBA2D4E-1511-49E0-92BC-8FCB5BF5E0DB}"/>
          </ac:spMkLst>
        </pc:spChg>
        <pc:spChg chg="add del mod ord">
          <ac:chgData name="Totsaporn Suwannaruang" userId="4d2e424b-e9ae-4b89-b7cf-62cd3f4ac9da" providerId="ADAL" clId="{8F454A95-EE12-4BDA-84BE-20A610FF1911}" dt="2025-02-26T15:12:13.524" v="522"/>
          <ac:spMkLst>
            <pc:docMk/>
            <pc:sldMk cId="3418588988" sldId="256"/>
            <ac:spMk id="7" creationId="{8EDCDE6F-E568-4830-A162-6466B041DD62}"/>
          </ac:spMkLst>
        </pc:spChg>
        <pc:spChg chg="add del mod">
          <ac:chgData name="Totsaporn Suwannaruang" userId="4d2e424b-e9ae-4b89-b7cf-62cd3f4ac9da" providerId="ADAL" clId="{8F454A95-EE12-4BDA-84BE-20A610FF1911}" dt="2025-02-26T15:12:13.524" v="522"/>
          <ac:spMkLst>
            <pc:docMk/>
            <pc:sldMk cId="3418588988" sldId="256"/>
            <ac:spMk id="8" creationId="{E04E4429-42B6-43EC-A3F6-BEF32E42D7AA}"/>
          </ac:spMkLst>
        </pc:spChg>
        <pc:spChg chg="add mod ord">
          <ac:chgData name="Totsaporn Suwannaruang" userId="4d2e424b-e9ae-4b89-b7cf-62cd3f4ac9da" providerId="ADAL" clId="{8F454A95-EE12-4BDA-84BE-20A610FF1911}" dt="2025-02-26T15:15:46.051" v="582" actId="166"/>
          <ac:spMkLst>
            <pc:docMk/>
            <pc:sldMk cId="3418588988" sldId="256"/>
            <ac:spMk id="9" creationId="{B6002E9E-0584-4920-A883-99112FF2A732}"/>
          </ac:spMkLst>
        </pc:spChg>
        <pc:spChg chg="add del mod">
          <ac:chgData name="Totsaporn Suwannaruang" userId="4d2e424b-e9ae-4b89-b7cf-62cd3f4ac9da" providerId="ADAL" clId="{8F454A95-EE12-4BDA-84BE-20A610FF1911}" dt="2025-02-26T15:10:57.193" v="442" actId="478"/>
          <ac:spMkLst>
            <pc:docMk/>
            <pc:sldMk cId="3418588988" sldId="256"/>
            <ac:spMk id="10" creationId="{8FC25A64-8EB0-4E75-AF70-623DE50AAAE7}"/>
          </ac:spMkLst>
        </pc:spChg>
        <pc:spChg chg="add del mod">
          <ac:chgData name="Totsaporn Suwannaruang" userId="4d2e424b-e9ae-4b89-b7cf-62cd3f4ac9da" providerId="ADAL" clId="{8F454A95-EE12-4BDA-84BE-20A610FF1911}" dt="2025-02-26T15:13:44.228" v="549" actId="478"/>
          <ac:spMkLst>
            <pc:docMk/>
            <pc:sldMk cId="3418588988" sldId="256"/>
            <ac:spMk id="11" creationId="{FFE3BC19-3B55-4152-8400-85AE7FCFCE2F}"/>
          </ac:spMkLst>
        </pc:spChg>
        <pc:spChg chg="add del mod">
          <ac:chgData name="Totsaporn Suwannaruang" userId="4d2e424b-e9ae-4b89-b7cf-62cd3f4ac9da" providerId="ADAL" clId="{8F454A95-EE12-4BDA-84BE-20A610FF1911}" dt="2025-02-26T15:08:01.538" v="207" actId="571"/>
          <ac:spMkLst>
            <pc:docMk/>
            <pc:sldMk cId="3418588988" sldId="256"/>
            <ac:spMk id="12" creationId="{54F3F7C8-0BD5-40B4-8E82-9F5BAEAC78DD}"/>
          </ac:spMkLst>
        </pc:spChg>
        <pc:spChg chg="mod">
          <ac:chgData name="Totsaporn Suwannaruang" userId="4d2e424b-e9ae-4b89-b7cf-62cd3f4ac9da" providerId="ADAL" clId="{8F454A95-EE12-4BDA-84BE-20A610FF1911}" dt="2025-02-26T15:07:32.748" v="200"/>
          <ac:spMkLst>
            <pc:docMk/>
            <pc:sldMk cId="3418588988" sldId="256"/>
            <ac:spMk id="13" creationId="{36F179D7-8624-4F2A-A7DD-0679A3DDF1AB}"/>
          </ac:spMkLst>
        </pc:spChg>
        <pc:spChg chg="mod">
          <ac:chgData name="Totsaporn Suwannaruang" userId="4d2e424b-e9ae-4b89-b7cf-62cd3f4ac9da" providerId="ADAL" clId="{8F454A95-EE12-4BDA-84BE-20A610FF1911}" dt="2025-02-26T15:07:32.748" v="200"/>
          <ac:spMkLst>
            <pc:docMk/>
            <pc:sldMk cId="3418588988" sldId="256"/>
            <ac:spMk id="14" creationId="{6F5196EB-7F42-4CC0-917E-500F58D752E1}"/>
          </ac:spMkLst>
        </pc:spChg>
        <pc:spChg chg="mod">
          <ac:chgData name="Totsaporn Suwannaruang" userId="4d2e424b-e9ae-4b89-b7cf-62cd3f4ac9da" providerId="ADAL" clId="{8F454A95-EE12-4BDA-84BE-20A610FF1911}" dt="2025-02-26T15:07:32.748" v="200"/>
          <ac:spMkLst>
            <pc:docMk/>
            <pc:sldMk cId="3418588988" sldId="256"/>
            <ac:spMk id="15" creationId="{F99B5AFE-4C9E-421E-9E2A-A7AB84EFF4C2}"/>
          </ac:spMkLst>
        </pc:spChg>
        <pc:spChg chg="mod">
          <ac:chgData name="Totsaporn Suwannaruang" userId="4d2e424b-e9ae-4b89-b7cf-62cd3f4ac9da" providerId="ADAL" clId="{8F454A95-EE12-4BDA-84BE-20A610FF1911}" dt="2025-02-26T15:07:32.748" v="200"/>
          <ac:spMkLst>
            <pc:docMk/>
            <pc:sldMk cId="3418588988" sldId="256"/>
            <ac:spMk id="16" creationId="{08D3A226-8AD6-4C2C-9D39-E8D945169D15}"/>
          </ac:spMkLst>
        </pc:spChg>
        <pc:spChg chg="mod">
          <ac:chgData name="Totsaporn Suwannaruang" userId="4d2e424b-e9ae-4b89-b7cf-62cd3f4ac9da" providerId="ADAL" clId="{8F454A95-EE12-4BDA-84BE-20A610FF1911}" dt="2025-02-26T15:07:32.748" v="200"/>
          <ac:spMkLst>
            <pc:docMk/>
            <pc:sldMk cId="3418588988" sldId="256"/>
            <ac:spMk id="17" creationId="{7486755E-29B7-4F74-B20C-2AA94B1EF6D4}"/>
          </ac:spMkLst>
        </pc:spChg>
        <pc:spChg chg="mod">
          <ac:chgData name="Totsaporn Suwannaruang" userId="4d2e424b-e9ae-4b89-b7cf-62cd3f4ac9da" providerId="ADAL" clId="{8F454A95-EE12-4BDA-84BE-20A610FF1911}" dt="2025-02-26T15:07:32.748" v="200"/>
          <ac:spMkLst>
            <pc:docMk/>
            <pc:sldMk cId="3418588988" sldId="256"/>
            <ac:spMk id="18" creationId="{67A4170B-FEFF-4C3A-ABD3-8BFB7127E070}"/>
          </ac:spMkLst>
        </pc:spChg>
        <pc:spChg chg="mod">
          <ac:chgData name="Totsaporn Suwannaruang" userId="4d2e424b-e9ae-4b89-b7cf-62cd3f4ac9da" providerId="ADAL" clId="{8F454A95-EE12-4BDA-84BE-20A610FF1911}" dt="2025-02-26T15:07:32.748" v="200"/>
          <ac:spMkLst>
            <pc:docMk/>
            <pc:sldMk cId="3418588988" sldId="256"/>
            <ac:spMk id="19" creationId="{7F16603B-37B0-48A3-9D0A-3974B988FDB4}"/>
          </ac:spMkLst>
        </pc:spChg>
        <pc:spChg chg="mod">
          <ac:chgData name="Totsaporn Suwannaruang" userId="4d2e424b-e9ae-4b89-b7cf-62cd3f4ac9da" providerId="ADAL" clId="{8F454A95-EE12-4BDA-84BE-20A610FF1911}" dt="2025-02-26T15:07:32.748" v="200"/>
          <ac:spMkLst>
            <pc:docMk/>
            <pc:sldMk cId="3418588988" sldId="256"/>
            <ac:spMk id="20" creationId="{12E0E490-A2B3-4C4F-BC5D-77EE8A0F9100}"/>
          </ac:spMkLst>
        </pc:spChg>
        <pc:spChg chg="mod">
          <ac:chgData name="Totsaporn Suwannaruang" userId="4d2e424b-e9ae-4b89-b7cf-62cd3f4ac9da" providerId="ADAL" clId="{8F454A95-EE12-4BDA-84BE-20A610FF1911}" dt="2025-02-26T15:07:32.748" v="200"/>
          <ac:spMkLst>
            <pc:docMk/>
            <pc:sldMk cId="3418588988" sldId="256"/>
            <ac:spMk id="21" creationId="{8FBC140A-8C58-4ACF-9CBE-276AB63E9A44}"/>
          </ac:spMkLst>
        </pc:spChg>
        <pc:spChg chg="mod">
          <ac:chgData name="Totsaporn Suwannaruang" userId="4d2e424b-e9ae-4b89-b7cf-62cd3f4ac9da" providerId="ADAL" clId="{8F454A95-EE12-4BDA-84BE-20A610FF1911}" dt="2025-02-26T15:07:32.748" v="200"/>
          <ac:spMkLst>
            <pc:docMk/>
            <pc:sldMk cId="3418588988" sldId="256"/>
            <ac:spMk id="22" creationId="{966022A4-6860-4894-90C2-558E4F9B59AA}"/>
          </ac:spMkLst>
        </pc:spChg>
        <pc:spChg chg="mod">
          <ac:chgData name="Totsaporn Suwannaruang" userId="4d2e424b-e9ae-4b89-b7cf-62cd3f4ac9da" providerId="ADAL" clId="{8F454A95-EE12-4BDA-84BE-20A610FF1911}" dt="2025-02-26T15:07:32.748" v="200"/>
          <ac:spMkLst>
            <pc:docMk/>
            <pc:sldMk cId="3418588988" sldId="256"/>
            <ac:spMk id="23" creationId="{893DB436-512B-4A78-8B26-CDD7B0D1FAF2}"/>
          </ac:spMkLst>
        </pc:spChg>
        <pc:spChg chg="mod">
          <ac:chgData name="Totsaporn Suwannaruang" userId="4d2e424b-e9ae-4b89-b7cf-62cd3f4ac9da" providerId="ADAL" clId="{8F454A95-EE12-4BDA-84BE-20A610FF1911}" dt="2025-02-26T15:12:05.323" v="521"/>
          <ac:spMkLst>
            <pc:docMk/>
            <pc:sldMk cId="3418588988" sldId="256"/>
            <ac:spMk id="53" creationId="{5EA72343-1A6C-440D-A4C8-834DDE1A22EA}"/>
          </ac:spMkLst>
        </pc:spChg>
        <pc:spChg chg="mod">
          <ac:chgData name="Totsaporn Suwannaruang" userId="4d2e424b-e9ae-4b89-b7cf-62cd3f4ac9da" providerId="ADAL" clId="{8F454A95-EE12-4BDA-84BE-20A610FF1911}" dt="2025-02-26T15:26:17.420" v="1488" actId="207"/>
          <ac:spMkLst>
            <pc:docMk/>
            <pc:sldMk cId="3418588988" sldId="256"/>
            <ac:spMk id="54" creationId="{99132C50-756B-4130-B67F-75D8F41C267F}"/>
          </ac:spMkLst>
        </pc:spChg>
        <pc:spChg chg="mod">
          <ac:chgData name="Totsaporn Suwannaruang" userId="4d2e424b-e9ae-4b89-b7cf-62cd3f4ac9da" providerId="ADAL" clId="{8F454A95-EE12-4BDA-84BE-20A610FF1911}" dt="2025-02-26T15:23:39.749" v="1265" actId="1076"/>
          <ac:spMkLst>
            <pc:docMk/>
            <pc:sldMk cId="3418588988" sldId="256"/>
            <ac:spMk id="55" creationId="{AE489FCA-4077-4F9D-B11E-2873DB458611}"/>
          </ac:spMkLst>
        </pc:spChg>
        <pc:spChg chg="mod ord">
          <ac:chgData name="Totsaporn Suwannaruang" userId="4d2e424b-e9ae-4b89-b7cf-62cd3f4ac9da" providerId="ADAL" clId="{8F454A95-EE12-4BDA-84BE-20A610FF1911}" dt="2025-02-26T15:22:41.054" v="1259" actId="14861"/>
          <ac:spMkLst>
            <pc:docMk/>
            <pc:sldMk cId="3418588988" sldId="256"/>
            <ac:spMk id="56" creationId="{08F0721F-A365-4634-A41F-3F34F70ADC79}"/>
          </ac:spMkLst>
        </pc:spChg>
        <pc:spChg chg="add mod">
          <ac:chgData name="Totsaporn Suwannaruang" userId="4d2e424b-e9ae-4b89-b7cf-62cd3f4ac9da" providerId="ADAL" clId="{8F454A95-EE12-4BDA-84BE-20A610FF1911}" dt="2025-02-26T15:14:38.983" v="556" actId="14100"/>
          <ac:spMkLst>
            <pc:docMk/>
            <pc:sldMk cId="3418588988" sldId="256"/>
            <ac:spMk id="58" creationId="{B4B69939-A526-4F90-BB3D-BA7AEC74A776}"/>
          </ac:spMkLst>
        </pc:spChg>
        <pc:spChg chg="add mod ord">
          <ac:chgData name="Totsaporn Suwannaruang" userId="4d2e424b-e9ae-4b89-b7cf-62cd3f4ac9da" providerId="ADAL" clId="{8F454A95-EE12-4BDA-84BE-20A610FF1911}" dt="2025-02-26T15:20:14.857" v="1249" actId="166"/>
          <ac:spMkLst>
            <pc:docMk/>
            <pc:sldMk cId="3418588988" sldId="256"/>
            <ac:spMk id="59" creationId="{FCAE88BE-3709-41BB-82D2-CD51BE5E68F7}"/>
          </ac:spMkLst>
        </pc:spChg>
        <pc:spChg chg="add mod ord">
          <ac:chgData name="Totsaporn Suwannaruang" userId="4d2e424b-e9ae-4b89-b7cf-62cd3f4ac9da" providerId="ADAL" clId="{8F454A95-EE12-4BDA-84BE-20A610FF1911}" dt="2025-02-26T15:15:35.134" v="577" actId="166"/>
          <ac:spMkLst>
            <pc:docMk/>
            <pc:sldMk cId="3418588988" sldId="256"/>
            <ac:spMk id="60" creationId="{87608777-6EA8-452F-AAF6-044ABFAE1E10}"/>
          </ac:spMkLst>
        </pc:spChg>
        <pc:picChg chg="add del mod">
          <ac:chgData name="Totsaporn Suwannaruang" userId="4d2e424b-e9ae-4b89-b7cf-62cd3f4ac9da" providerId="ADAL" clId="{8F454A95-EE12-4BDA-84BE-20A610FF1911}" dt="2025-02-26T15:21:42.427" v="1258" actId="478"/>
          <ac:picMkLst>
            <pc:docMk/>
            <pc:sldMk cId="3418588988" sldId="256"/>
            <ac:picMk id="4" creationId="{DFF24D55-D040-4BFE-8189-495B51520906}"/>
          </ac:picMkLst>
        </pc:picChg>
        <pc:picChg chg="add mod">
          <ac:chgData name="Totsaporn Suwannaruang" userId="4d2e424b-e9ae-4b89-b7cf-62cd3f4ac9da" providerId="ADAL" clId="{8F454A95-EE12-4BDA-84BE-20A610FF1911}" dt="2025-02-26T15:02:32.161" v="29" actId="571"/>
          <ac:picMkLst>
            <pc:docMk/>
            <pc:sldMk cId="3418588988" sldId="256"/>
            <ac:picMk id="5" creationId="{63734F4A-9084-433F-A4FE-4FFD44962AF8}"/>
          </ac:picMkLst>
        </pc:picChg>
        <pc:picChg chg="add del mod">
          <ac:chgData name="Totsaporn Suwannaruang" userId="4d2e424b-e9ae-4b89-b7cf-62cd3f4ac9da" providerId="ADAL" clId="{8F454A95-EE12-4BDA-84BE-20A610FF1911}" dt="2025-02-26T15:23:15.877" v="1263" actId="1076"/>
          <ac:picMkLst>
            <pc:docMk/>
            <pc:sldMk cId="3418588988" sldId="256"/>
            <ac:picMk id="6" creationId="{F4748F5E-55BC-4244-8F90-4D027ACD5AF8}"/>
          </ac:picMkLst>
        </pc:picChg>
        <pc:picChg chg="mod">
          <ac:chgData name="Totsaporn Suwannaruang" userId="4d2e424b-e9ae-4b89-b7cf-62cd3f4ac9da" providerId="ADAL" clId="{8F454A95-EE12-4BDA-84BE-20A610FF1911}" dt="2025-02-26T15:07:52.162" v="206"/>
          <ac:picMkLst>
            <pc:docMk/>
            <pc:sldMk cId="3418588988" sldId="256"/>
            <ac:picMk id="24" creationId="{5D598A56-F325-4C40-8B97-26EEB67F78F2}"/>
          </ac:picMkLst>
        </pc:picChg>
        <pc:picChg chg="mod">
          <ac:chgData name="Totsaporn Suwannaruang" userId="4d2e424b-e9ae-4b89-b7cf-62cd3f4ac9da" providerId="ADAL" clId="{8F454A95-EE12-4BDA-84BE-20A610FF1911}" dt="2025-02-26T15:07:52.162" v="206"/>
          <ac:picMkLst>
            <pc:docMk/>
            <pc:sldMk cId="3418588988" sldId="256"/>
            <ac:picMk id="25" creationId="{1EBE9CBB-AF0F-45A2-9515-03D63ABDF972}"/>
          </ac:picMkLst>
        </pc:picChg>
        <pc:picChg chg="mod">
          <ac:chgData name="Totsaporn Suwannaruang" userId="4d2e424b-e9ae-4b89-b7cf-62cd3f4ac9da" providerId="ADAL" clId="{8F454A95-EE12-4BDA-84BE-20A610FF1911}" dt="2025-02-26T15:07:52.162" v="206"/>
          <ac:picMkLst>
            <pc:docMk/>
            <pc:sldMk cId="3418588988" sldId="256"/>
            <ac:picMk id="26" creationId="{D4688276-2282-47BF-8398-D42C260A6702}"/>
          </ac:picMkLst>
        </pc:picChg>
        <pc:picChg chg="mod">
          <ac:chgData name="Totsaporn Suwannaruang" userId="4d2e424b-e9ae-4b89-b7cf-62cd3f4ac9da" providerId="ADAL" clId="{8F454A95-EE12-4BDA-84BE-20A610FF1911}" dt="2025-02-26T15:07:52.162" v="206"/>
          <ac:picMkLst>
            <pc:docMk/>
            <pc:sldMk cId="3418588988" sldId="256"/>
            <ac:picMk id="27" creationId="{DAC3A4C6-23C1-4615-B068-8A3C145E005A}"/>
          </ac:picMkLst>
        </pc:picChg>
        <pc:picChg chg="mod">
          <ac:chgData name="Totsaporn Suwannaruang" userId="4d2e424b-e9ae-4b89-b7cf-62cd3f4ac9da" providerId="ADAL" clId="{8F454A95-EE12-4BDA-84BE-20A610FF1911}" dt="2025-02-26T15:07:52.162" v="206"/>
          <ac:picMkLst>
            <pc:docMk/>
            <pc:sldMk cId="3418588988" sldId="256"/>
            <ac:picMk id="28" creationId="{407873AD-DD33-4AC5-949B-A42FF04A7A24}"/>
          </ac:picMkLst>
        </pc:picChg>
        <pc:picChg chg="mod">
          <ac:chgData name="Totsaporn Suwannaruang" userId="4d2e424b-e9ae-4b89-b7cf-62cd3f4ac9da" providerId="ADAL" clId="{8F454A95-EE12-4BDA-84BE-20A610FF1911}" dt="2025-02-26T15:07:52.162" v="206"/>
          <ac:picMkLst>
            <pc:docMk/>
            <pc:sldMk cId="3418588988" sldId="256"/>
            <ac:picMk id="29" creationId="{AB1EB4B1-2FC1-4B51-B45E-74D98EFFFD54}"/>
          </ac:picMkLst>
        </pc:picChg>
        <pc:picChg chg="mod">
          <ac:chgData name="Totsaporn Suwannaruang" userId="4d2e424b-e9ae-4b89-b7cf-62cd3f4ac9da" providerId="ADAL" clId="{8F454A95-EE12-4BDA-84BE-20A610FF1911}" dt="2025-02-26T15:07:52.162" v="206"/>
          <ac:picMkLst>
            <pc:docMk/>
            <pc:sldMk cId="3418588988" sldId="256"/>
            <ac:picMk id="30" creationId="{FB395B9B-8635-49D3-B352-82CE1ED0A249}"/>
          </ac:picMkLst>
        </pc:picChg>
        <pc:picChg chg="mod">
          <ac:chgData name="Totsaporn Suwannaruang" userId="4d2e424b-e9ae-4b89-b7cf-62cd3f4ac9da" providerId="ADAL" clId="{8F454A95-EE12-4BDA-84BE-20A610FF1911}" dt="2025-02-26T15:07:52.162" v="206"/>
          <ac:picMkLst>
            <pc:docMk/>
            <pc:sldMk cId="3418588988" sldId="256"/>
            <ac:picMk id="31" creationId="{2D18190B-A812-461D-B0C6-37500BB7D545}"/>
          </ac:picMkLst>
        </pc:picChg>
        <pc:picChg chg="mod">
          <ac:chgData name="Totsaporn Suwannaruang" userId="4d2e424b-e9ae-4b89-b7cf-62cd3f4ac9da" providerId="ADAL" clId="{8F454A95-EE12-4BDA-84BE-20A610FF1911}" dt="2025-02-26T15:07:52.162" v="206"/>
          <ac:picMkLst>
            <pc:docMk/>
            <pc:sldMk cId="3418588988" sldId="256"/>
            <ac:picMk id="32" creationId="{A0F6DA8D-B8D8-4124-8D44-FEEA79D812A7}"/>
          </ac:picMkLst>
        </pc:picChg>
        <pc:picChg chg="mod">
          <ac:chgData name="Totsaporn Suwannaruang" userId="4d2e424b-e9ae-4b89-b7cf-62cd3f4ac9da" providerId="ADAL" clId="{8F454A95-EE12-4BDA-84BE-20A610FF1911}" dt="2025-02-26T15:07:52.162" v="206"/>
          <ac:picMkLst>
            <pc:docMk/>
            <pc:sldMk cId="3418588988" sldId="256"/>
            <ac:picMk id="33" creationId="{0E4FA432-86F3-45E7-B525-DD58E52AF968}"/>
          </ac:picMkLst>
        </pc:picChg>
        <pc:picChg chg="mod">
          <ac:chgData name="Totsaporn Suwannaruang" userId="4d2e424b-e9ae-4b89-b7cf-62cd3f4ac9da" providerId="ADAL" clId="{8F454A95-EE12-4BDA-84BE-20A610FF1911}" dt="2025-02-26T15:07:52.162" v="206"/>
          <ac:picMkLst>
            <pc:docMk/>
            <pc:sldMk cId="3418588988" sldId="256"/>
            <ac:picMk id="34" creationId="{0DA5569F-510A-413A-B1D6-21316345C8A2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35" creationId="{817D3316-B568-4567-85CF-F8A736AC457E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36" creationId="{7D48EBA5-B736-4366-A92C-32A116095C14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37" creationId="{8C5D3869-121C-461F-AE31-D5C1BB64E8CE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38" creationId="{76F9B042-C19A-47C5-9CB6-641177F4C3B1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39" creationId="{EEF5309A-6CD6-4993-96A2-D72BC62CD2BD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40" creationId="{94CC9E45-13CD-4FCE-8DC7-83F246AB2E13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41" creationId="{1DCD26CF-7BF0-463A-9219-EB44B11A46FD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42" creationId="{5A7A6DF0-E9DA-442D-80FB-AD6C60A2E0D0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43" creationId="{201E0A07-0869-417F-BE62-7A9EE0FA849A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44" creationId="{08ED6ADD-A50F-4596-A4F7-9AFDBC8F79D4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45" creationId="{B8BF3C5F-AC60-41FF-BC77-A47711C24E56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46" creationId="{E226A8F6-4E8B-46DA-ACF4-4DF7288338F8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47" creationId="{F4071B7A-1393-4176-A71B-0C0B8BD3D473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48" creationId="{D8FFBE14-9E0C-4B19-AF41-15E717FACE90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49" creationId="{C561529B-0F45-4B5D-AA8C-ABEAA224B6CC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50" creationId="{94A85B47-1E95-4A44-8E16-98D7A75B2644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51" creationId="{562B5EE4-F5B5-4F88-8950-26506D9A93F5}"/>
          </ac:picMkLst>
        </pc:picChg>
        <pc:picChg chg="mod">
          <ac:chgData name="Totsaporn Suwannaruang" userId="4d2e424b-e9ae-4b89-b7cf-62cd3f4ac9da" providerId="ADAL" clId="{8F454A95-EE12-4BDA-84BE-20A610FF1911}" dt="2025-02-26T15:08:21.464" v="213"/>
          <ac:picMkLst>
            <pc:docMk/>
            <pc:sldMk cId="3418588988" sldId="256"/>
            <ac:picMk id="52" creationId="{BA80CA54-E18B-4AF6-8AA6-C755FC949742}"/>
          </ac:picMkLst>
        </pc:picChg>
        <pc:picChg chg="add del">
          <ac:chgData name="Totsaporn Suwannaruang" userId="4d2e424b-e9ae-4b89-b7cf-62cd3f4ac9da" providerId="ADAL" clId="{8F454A95-EE12-4BDA-84BE-20A610FF1911}" dt="2025-02-26T15:26:53.730" v="1491"/>
          <ac:picMkLst>
            <pc:docMk/>
            <pc:sldMk cId="3418588988" sldId="256"/>
            <ac:picMk id="57" creationId="{34D6BA98-7401-4046-A9B8-2DFB4EF76ECF}"/>
          </ac:picMkLst>
        </pc:picChg>
        <pc:picChg chg="add del mod">
          <ac:chgData name="Totsaporn Suwannaruang" userId="4d2e424b-e9ae-4b89-b7cf-62cd3f4ac9da" providerId="ADAL" clId="{8F454A95-EE12-4BDA-84BE-20A610FF1911}" dt="2025-02-26T15:27:24.096" v="1494" actId="478"/>
          <ac:picMkLst>
            <pc:docMk/>
            <pc:sldMk cId="3418588988" sldId="256"/>
            <ac:picMk id="61" creationId="{51052328-18E9-4005-B1D1-A78C86395809}"/>
          </ac:picMkLst>
        </pc:picChg>
        <pc:picChg chg="add del mod">
          <ac:chgData name="Totsaporn Suwannaruang" userId="4d2e424b-e9ae-4b89-b7cf-62cd3f4ac9da" providerId="ADAL" clId="{8F454A95-EE12-4BDA-84BE-20A610FF1911}" dt="2025-02-26T15:33:41.639" v="1753" actId="478"/>
          <ac:picMkLst>
            <pc:docMk/>
            <pc:sldMk cId="3418588988" sldId="256"/>
            <ac:picMk id="1026" creationId="{440904A1-ABCD-4A7F-95B4-B1AC8DCDF197}"/>
          </ac:picMkLst>
        </pc:picChg>
        <pc:picChg chg="add mod">
          <ac:chgData name="Totsaporn Suwannaruang" userId="4d2e424b-e9ae-4b89-b7cf-62cd3f4ac9da" providerId="ADAL" clId="{8F454A95-EE12-4BDA-84BE-20A610FF1911}" dt="2025-02-26T15:33:47.047" v="1757" actId="1076"/>
          <ac:picMkLst>
            <pc:docMk/>
            <pc:sldMk cId="3418588988" sldId="256"/>
            <ac:picMk id="1028" creationId="{55127A11-3007-4C66-96C8-273690E400F0}"/>
          </ac:picMkLst>
        </pc:picChg>
      </pc:sldChg>
      <pc:sldChg chg="addSp delSp modSp new mod">
        <pc:chgData name="Totsaporn Suwannaruang" userId="4d2e424b-e9ae-4b89-b7cf-62cd3f4ac9da" providerId="ADAL" clId="{8F454A95-EE12-4BDA-84BE-20A610FF1911}" dt="2025-02-26T16:44:39.793" v="2552" actId="1076"/>
        <pc:sldMkLst>
          <pc:docMk/>
          <pc:sldMk cId="2950825771" sldId="257"/>
        </pc:sldMkLst>
        <pc:spChg chg="del">
          <ac:chgData name="Totsaporn Suwannaruang" userId="4d2e424b-e9ae-4b89-b7cf-62cd3f4ac9da" providerId="ADAL" clId="{8F454A95-EE12-4BDA-84BE-20A610FF1911}" dt="2025-02-26T15:30:45.136" v="1735" actId="478"/>
          <ac:spMkLst>
            <pc:docMk/>
            <pc:sldMk cId="2950825771" sldId="257"/>
            <ac:spMk id="2" creationId="{950790F5-1459-4D6E-A03F-29B03161E3A5}"/>
          </ac:spMkLst>
        </pc:spChg>
        <pc:spChg chg="del">
          <ac:chgData name="Totsaporn Suwannaruang" userId="4d2e424b-e9ae-4b89-b7cf-62cd3f4ac9da" providerId="ADAL" clId="{8F454A95-EE12-4BDA-84BE-20A610FF1911}" dt="2025-02-26T15:30:45.136" v="1735" actId="478"/>
          <ac:spMkLst>
            <pc:docMk/>
            <pc:sldMk cId="2950825771" sldId="257"/>
            <ac:spMk id="3" creationId="{551E63E4-93A9-483C-B539-CD7EA328248F}"/>
          </ac:spMkLst>
        </pc:spChg>
        <pc:spChg chg="add del mod">
          <ac:chgData name="Totsaporn Suwannaruang" userId="4d2e424b-e9ae-4b89-b7cf-62cd3f4ac9da" providerId="ADAL" clId="{8F454A95-EE12-4BDA-84BE-20A610FF1911}" dt="2025-02-26T15:32:06.522" v="1749"/>
          <ac:spMkLst>
            <pc:docMk/>
            <pc:sldMk cId="2950825771" sldId="257"/>
            <ac:spMk id="7" creationId="{6062C1F5-5964-4C17-907B-FED15B3E5044}"/>
          </ac:spMkLst>
        </pc:spChg>
        <pc:spChg chg="add mod">
          <ac:chgData name="Totsaporn Suwannaruang" userId="4d2e424b-e9ae-4b89-b7cf-62cd3f4ac9da" providerId="ADAL" clId="{8F454A95-EE12-4BDA-84BE-20A610FF1911}" dt="2025-02-26T16:13:41.323" v="2548" actId="2711"/>
          <ac:spMkLst>
            <pc:docMk/>
            <pc:sldMk cId="2950825771" sldId="257"/>
            <ac:spMk id="8" creationId="{F9A3917F-4DE4-40E4-919B-463ED5E5040F}"/>
          </ac:spMkLst>
        </pc:spChg>
        <pc:spChg chg="add mod">
          <ac:chgData name="Totsaporn Suwannaruang" userId="4d2e424b-e9ae-4b89-b7cf-62cd3f4ac9da" providerId="ADAL" clId="{8F454A95-EE12-4BDA-84BE-20A610FF1911}" dt="2025-02-26T16:07:20.861" v="2447" actId="1036"/>
          <ac:spMkLst>
            <pc:docMk/>
            <pc:sldMk cId="2950825771" sldId="257"/>
            <ac:spMk id="9" creationId="{E6E0F699-CB62-42A2-B82C-38D465BEC3CD}"/>
          </ac:spMkLst>
        </pc:spChg>
        <pc:spChg chg="add mod">
          <ac:chgData name="Totsaporn Suwannaruang" userId="4d2e424b-e9ae-4b89-b7cf-62cd3f4ac9da" providerId="ADAL" clId="{8F454A95-EE12-4BDA-84BE-20A610FF1911}" dt="2025-02-26T16:06:53.724" v="2440" actId="1036"/>
          <ac:spMkLst>
            <pc:docMk/>
            <pc:sldMk cId="2950825771" sldId="257"/>
            <ac:spMk id="10" creationId="{20D58E2C-5980-47E2-BEE5-CBA1C758EED6}"/>
          </ac:spMkLst>
        </pc:spChg>
        <pc:spChg chg="add mod">
          <ac:chgData name="Totsaporn Suwannaruang" userId="4d2e424b-e9ae-4b89-b7cf-62cd3f4ac9da" providerId="ADAL" clId="{8F454A95-EE12-4BDA-84BE-20A610FF1911}" dt="2025-02-26T16:44:39.793" v="2552" actId="1076"/>
          <ac:spMkLst>
            <pc:docMk/>
            <pc:sldMk cId="2950825771" sldId="257"/>
            <ac:spMk id="12" creationId="{B420FB83-923A-4986-979A-FB3DD5C77B96}"/>
          </ac:spMkLst>
        </pc:spChg>
        <pc:graphicFrameChg chg="add del mod">
          <ac:chgData name="Totsaporn Suwannaruang" userId="4d2e424b-e9ae-4b89-b7cf-62cd3f4ac9da" providerId="ADAL" clId="{8F454A95-EE12-4BDA-84BE-20A610FF1911}" dt="2025-02-26T15:30:46.389" v="1738"/>
          <ac:graphicFrameMkLst>
            <pc:docMk/>
            <pc:sldMk cId="2950825771" sldId="257"/>
            <ac:graphicFrameMk id="4" creationId="{13937D63-D68B-41A7-84EA-78A01B931C40}"/>
          </ac:graphicFrameMkLst>
        </pc:graphicFrameChg>
        <pc:picChg chg="add del mod">
          <ac:chgData name="Totsaporn Suwannaruang" userId="4d2e424b-e9ae-4b89-b7cf-62cd3f4ac9da" providerId="ADAL" clId="{8F454A95-EE12-4BDA-84BE-20A610FF1911}" dt="2025-02-26T15:46:53.745" v="2131" actId="478"/>
          <ac:picMkLst>
            <pc:docMk/>
            <pc:sldMk cId="2950825771" sldId="257"/>
            <ac:picMk id="6" creationId="{3EB2A5F9-36FE-4C68-9C09-CED01F5A66CD}"/>
          </ac:picMkLst>
        </pc:picChg>
        <pc:picChg chg="add mod">
          <ac:chgData name="Totsaporn Suwannaruang" userId="4d2e424b-e9ae-4b89-b7cf-62cd3f4ac9da" providerId="ADAL" clId="{8F454A95-EE12-4BDA-84BE-20A610FF1911}" dt="2025-02-26T16:03:48.474" v="2415" actId="1076"/>
          <ac:picMkLst>
            <pc:docMk/>
            <pc:sldMk cId="2950825771" sldId="257"/>
            <ac:picMk id="11" creationId="{B2C27ABA-088C-44FA-8257-FFC93C79954F}"/>
          </ac:picMkLst>
        </pc:picChg>
        <pc:picChg chg="add del mod">
          <ac:chgData name="Totsaporn Suwannaruang" userId="4d2e424b-e9ae-4b89-b7cf-62cd3f4ac9da" providerId="ADAL" clId="{8F454A95-EE12-4BDA-84BE-20A610FF1911}" dt="2025-02-26T16:08:06.498" v="2449" actId="478"/>
          <ac:picMkLst>
            <pc:docMk/>
            <pc:sldMk cId="2950825771" sldId="257"/>
            <ac:picMk id="3074" creationId="{FB24DC68-ED1A-42D0-947C-9CF65501F415}"/>
          </ac:picMkLst>
        </pc:picChg>
      </pc:sldChg>
      <pc:sldMasterChg chg="addSp delSp modSp mod modSldLayout">
        <pc:chgData name="Totsaporn Suwannaruang" userId="4d2e424b-e9ae-4b89-b7cf-62cd3f4ac9da" providerId="ADAL" clId="{8F454A95-EE12-4BDA-84BE-20A610FF1911}" dt="2025-02-26T15:46:48.628" v="2129"/>
        <pc:sldMasterMkLst>
          <pc:docMk/>
          <pc:sldMasterMk cId="2793199408" sldId="2147483660"/>
        </pc:sldMasterMkLst>
        <pc:spChg chg="del">
          <ac:chgData name="Totsaporn Suwannaruang" userId="4d2e424b-e9ae-4b89-b7cf-62cd3f4ac9da" providerId="ADAL" clId="{8F454A95-EE12-4BDA-84BE-20A610FF1911}" dt="2025-02-26T15:46:39.993" v="2126" actId="478"/>
          <ac:spMkLst>
            <pc:docMk/>
            <pc:sldMasterMk cId="2793199408" sldId="2147483660"/>
            <ac:spMk id="2" creationId="{00000000-0000-0000-0000-000000000000}"/>
          </ac:spMkLst>
        </pc:spChg>
        <pc:spChg chg="del">
          <ac:chgData name="Totsaporn Suwannaruang" userId="4d2e424b-e9ae-4b89-b7cf-62cd3f4ac9da" providerId="ADAL" clId="{8F454A95-EE12-4BDA-84BE-20A610FF1911}" dt="2025-02-26T15:46:39.993" v="2126" actId="478"/>
          <ac:spMkLst>
            <pc:docMk/>
            <pc:sldMasterMk cId="2793199408" sldId="2147483660"/>
            <ac:spMk id="3" creationId="{00000000-0000-0000-0000-000000000000}"/>
          </ac:spMkLst>
        </pc:spChg>
        <pc:spChg chg="del">
          <ac:chgData name="Totsaporn Suwannaruang" userId="4d2e424b-e9ae-4b89-b7cf-62cd3f4ac9da" providerId="ADAL" clId="{8F454A95-EE12-4BDA-84BE-20A610FF1911}" dt="2025-02-26T15:46:39.993" v="2126" actId="478"/>
          <ac:spMkLst>
            <pc:docMk/>
            <pc:sldMasterMk cId="2793199408" sldId="2147483660"/>
            <ac:spMk id="4" creationId="{00000000-0000-0000-0000-000000000000}"/>
          </ac:spMkLst>
        </pc:spChg>
        <pc:spChg chg="del">
          <ac:chgData name="Totsaporn Suwannaruang" userId="4d2e424b-e9ae-4b89-b7cf-62cd3f4ac9da" providerId="ADAL" clId="{8F454A95-EE12-4BDA-84BE-20A610FF1911}" dt="2025-02-26T15:46:39.993" v="2126" actId="478"/>
          <ac:spMkLst>
            <pc:docMk/>
            <pc:sldMasterMk cId="2793199408" sldId="2147483660"/>
            <ac:spMk id="5" creationId="{00000000-0000-0000-0000-000000000000}"/>
          </ac:spMkLst>
        </pc:spChg>
        <pc:spChg chg="del">
          <ac:chgData name="Totsaporn Suwannaruang" userId="4d2e424b-e9ae-4b89-b7cf-62cd3f4ac9da" providerId="ADAL" clId="{8F454A95-EE12-4BDA-84BE-20A610FF1911}" dt="2025-02-26T15:46:39.993" v="2126" actId="478"/>
          <ac:spMkLst>
            <pc:docMk/>
            <pc:sldMasterMk cId="2793199408" sldId="2147483660"/>
            <ac:spMk id="6" creationId="{00000000-0000-0000-0000-000000000000}"/>
          </ac:spMkLst>
        </pc:spChg>
        <pc:picChg chg="add mod">
          <ac:chgData name="Totsaporn Suwannaruang" userId="4d2e424b-e9ae-4b89-b7cf-62cd3f4ac9da" providerId="ADAL" clId="{8F454A95-EE12-4BDA-84BE-20A610FF1911}" dt="2025-02-26T15:46:48.628" v="2129"/>
          <ac:picMkLst>
            <pc:docMk/>
            <pc:sldMasterMk cId="2793199408" sldId="2147483660"/>
            <ac:picMk id="7" creationId="{B86568C9-0836-412C-8AB5-4E944632DD0B}"/>
          </ac:picMkLst>
        </pc:picChg>
        <pc:sldLayoutChg chg="delSp mod">
          <pc:chgData name="Totsaporn Suwannaruang" userId="4d2e424b-e9ae-4b89-b7cf-62cd3f4ac9da" providerId="ADAL" clId="{8F454A95-EE12-4BDA-84BE-20A610FF1911}" dt="2025-02-26T15:46:42.351" v="2127" actId="478"/>
          <pc:sldLayoutMkLst>
            <pc:docMk/>
            <pc:sldMasterMk cId="2793199408" sldId="2147483660"/>
            <pc:sldLayoutMk cId="2780360327" sldId="2147483661"/>
          </pc:sldLayoutMkLst>
          <pc:spChg chg="del">
            <ac:chgData name="Totsaporn Suwannaruang" userId="4d2e424b-e9ae-4b89-b7cf-62cd3f4ac9da" providerId="ADAL" clId="{8F454A95-EE12-4BDA-84BE-20A610FF1911}" dt="2025-02-26T15:46:42.351" v="2127" actId="478"/>
            <ac:spMkLst>
              <pc:docMk/>
              <pc:sldMasterMk cId="2793199408" sldId="2147483660"/>
              <pc:sldLayoutMk cId="2780360327" sldId="2147483661"/>
              <ac:spMk id="2" creationId="{00000000-0000-0000-0000-000000000000}"/>
            </ac:spMkLst>
          </pc:spChg>
          <pc:spChg chg="del">
            <ac:chgData name="Totsaporn Suwannaruang" userId="4d2e424b-e9ae-4b89-b7cf-62cd3f4ac9da" providerId="ADAL" clId="{8F454A95-EE12-4BDA-84BE-20A610FF1911}" dt="2025-02-26T15:46:42.351" v="2127" actId="478"/>
            <ac:spMkLst>
              <pc:docMk/>
              <pc:sldMasterMk cId="2793199408" sldId="2147483660"/>
              <pc:sldLayoutMk cId="2780360327" sldId="2147483661"/>
              <ac:spMk id="3" creationId="{00000000-0000-0000-0000-000000000000}"/>
            </ac:spMkLst>
          </pc:spChg>
          <pc:spChg chg="del">
            <ac:chgData name="Totsaporn Suwannaruang" userId="4d2e424b-e9ae-4b89-b7cf-62cd3f4ac9da" providerId="ADAL" clId="{8F454A95-EE12-4BDA-84BE-20A610FF1911}" dt="2025-02-26T15:46:42.351" v="2127" actId="478"/>
            <ac:spMkLst>
              <pc:docMk/>
              <pc:sldMasterMk cId="2793199408" sldId="2147483660"/>
              <pc:sldLayoutMk cId="2780360327" sldId="2147483661"/>
              <ac:spMk id="4" creationId="{00000000-0000-0000-0000-000000000000}"/>
            </ac:spMkLst>
          </pc:spChg>
          <pc:spChg chg="del">
            <ac:chgData name="Totsaporn Suwannaruang" userId="4d2e424b-e9ae-4b89-b7cf-62cd3f4ac9da" providerId="ADAL" clId="{8F454A95-EE12-4BDA-84BE-20A610FF1911}" dt="2025-02-26T15:46:42.351" v="2127" actId="478"/>
            <ac:spMkLst>
              <pc:docMk/>
              <pc:sldMasterMk cId="2793199408" sldId="2147483660"/>
              <pc:sldLayoutMk cId="2780360327" sldId="2147483661"/>
              <ac:spMk id="5" creationId="{00000000-0000-0000-0000-000000000000}"/>
            </ac:spMkLst>
          </pc:spChg>
          <pc:spChg chg="del">
            <ac:chgData name="Totsaporn Suwannaruang" userId="4d2e424b-e9ae-4b89-b7cf-62cd3f4ac9da" providerId="ADAL" clId="{8F454A95-EE12-4BDA-84BE-20A610FF1911}" dt="2025-02-26T15:46:42.351" v="2127" actId="478"/>
            <ac:spMkLst>
              <pc:docMk/>
              <pc:sldMasterMk cId="2793199408" sldId="2147483660"/>
              <pc:sldLayoutMk cId="2780360327" sldId="2147483661"/>
              <ac:spMk id="6" creationId="{00000000-0000-0000-0000-000000000000}"/>
            </ac:spMkLst>
          </pc:spChg>
        </pc:sldLayoutChg>
        <pc:sldLayoutChg chg="delSp mod">
          <pc:chgData name="Totsaporn Suwannaruang" userId="4d2e424b-e9ae-4b89-b7cf-62cd3f4ac9da" providerId="ADAL" clId="{8F454A95-EE12-4BDA-84BE-20A610FF1911}" dt="2025-02-26T15:46:45.150" v="2128" actId="478"/>
          <pc:sldLayoutMkLst>
            <pc:docMk/>
            <pc:sldMasterMk cId="2793199408" sldId="2147483660"/>
            <pc:sldLayoutMk cId="943602916" sldId="2147483662"/>
          </pc:sldLayoutMkLst>
          <pc:spChg chg="del">
            <ac:chgData name="Totsaporn Suwannaruang" userId="4d2e424b-e9ae-4b89-b7cf-62cd3f4ac9da" providerId="ADAL" clId="{8F454A95-EE12-4BDA-84BE-20A610FF1911}" dt="2025-02-26T15:46:45.150" v="2128" actId="478"/>
            <ac:spMkLst>
              <pc:docMk/>
              <pc:sldMasterMk cId="2793199408" sldId="2147483660"/>
              <pc:sldLayoutMk cId="943602916" sldId="2147483662"/>
              <ac:spMk id="2" creationId="{00000000-0000-0000-0000-000000000000}"/>
            </ac:spMkLst>
          </pc:spChg>
          <pc:spChg chg="del">
            <ac:chgData name="Totsaporn Suwannaruang" userId="4d2e424b-e9ae-4b89-b7cf-62cd3f4ac9da" providerId="ADAL" clId="{8F454A95-EE12-4BDA-84BE-20A610FF1911}" dt="2025-02-26T15:46:45.150" v="2128" actId="478"/>
            <ac:spMkLst>
              <pc:docMk/>
              <pc:sldMasterMk cId="2793199408" sldId="2147483660"/>
              <pc:sldLayoutMk cId="943602916" sldId="2147483662"/>
              <ac:spMk id="3" creationId="{00000000-0000-0000-0000-000000000000}"/>
            </ac:spMkLst>
          </pc:spChg>
          <pc:spChg chg="del">
            <ac:chgData name="Totsaporn Suwannaruang" userId="4d2e424b-e9ae-4b89-b7cf-62cd3f4ac9da" providerId="ADAL" clId="{8F454A95-EE12-4BDA-84BE-20A610FF1911}" dt="2025-02-26T15:46:45.150" v="2128" actId="478"/>
            <ac:spMkLst>
              <pc:docMk/>
              <pc:sldMasterMk cId="2793199408" sldId="2147483660"/>
              <pc:sldLayoutMk cId="943602916" sldId="2147483662"/>
              <ac:spMk id="4" creationId="{00000000-0000-0000-0000-000000000000}"/>
            </ac:spMkLst>
          </pc:spChg>
          <pc:spChg chg="del">
            <ac:chgData name="Totsaporn Suwannaruang" userId="4d2e424b-e9ae-4b89-b7cf-62cd3f4ac9da" providerId="ADAL" clId="{8F454A95-EE12-4BDA-84BE-20A610FF1911}" dt="2025-02-26T15:46:45.150" v="2128" actId="478"/>
            <ac:spMkLst>
              <pc:docMk/>
              <pc:sldMasterMk cId="2793199408" sldId="2147483660"/>
              <pc:sldLayoutMk cId="943602916" sldId="2147483662"/>
              <ac:spMk id="5" creationId="{00000000-0000-0000-0000-000000000000}"/>
            </ac:spMkLst>
          </pc:spChg>
          <pc:spChg chg="del">
            <ac:chgData name="Totsaporn Suwannaruang" userId="4d2e424b-e9ae-4b89-b7cf-62cd3f4ac9da" providerId="ADAL" clId="{8F454A95-EE12-4BDA-84BE-20A610FF1911}" dt="2025-02-26T15:46:45.150" v="2128" actId="478"/>
            <ac:spMkLst>
              <pc:docMk/>
              <pc:sldMasterMk cId="2793199408" sldId="2147483660"/>
              <pc:sldLayoutMk cId="943602916" sldId="2147483662"/>
              <ac:spMk id="6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  <a:prstGeom prst="rect">
            <a:avLst/>
          </a:prstGeo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04/10/2025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01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D1C8BB8A-19DD-4C2E-8807-BBB4CE7E64A5}" type="datetimeFigureOut">
              <a:rPr lang="en-US" smtClean="0"/>
              <a:t>04/10/2025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A1E73596-828A-4C52-A8A7-CCCA640EC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913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D1C8BB8A-19DD-4C2E-8807-BBB4CE7E64A5}" type="datetimeFigureOut">
              <a:rPr lang="en-US" smtClean="0"/>
              <a:t>04/10/2025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A1E73596-828A-4C52-A8A7-CCCA640EC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876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45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04/10/2025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47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  <a:prstGeom prst="rect">
            <a:avLst/>
          </a:prstGeo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D1C8BB8A-19DD-4C2E-8807-BBB4CE7E64A5}" type="datetimeFigureOut">
              <a:rPr lang="en-US" smtClean="0"/>
              <a:t>04/10/2025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A1E73596-828A-4C52-A8A7-CCCA640EC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D1C8BB8A-19DD-4C2E-8807-BBB4CE7E64A5}" type="datetimeFigureOut">
              <a:rPr lang="en-US" smtClean="0"/>
              <a:t>04/10/2025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A1E73596-828A-4C52-A8A7-CCCA640EC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D1C8BB8A-19DD-4C2E-8807-BBB4CE7E64A5}" type="datetimeFigureOut">
              <a:rPr lang="en-US" smtClean="0"/>
              <a:t>04/10/2025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A1E73596-828A-4C52-A8A7-CCCA640EC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0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D1C8BB8A-19DD-4C2E-8807-BBB4CE7E64A5}" type="datetimeFigureOut">
              <a:rPr lang="en-US" smtClean="0"/>
              <a:t>04/10/2025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A1E73596-828A-4C52-A8A7-CCCA640EC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04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D1C8BB8A-19DD-4C2E-8807-BBB4CE7E64A5}" type="datetimeFigureOut">
              <a:rPr lang="en-US" smtClean="0"/>
              <a:t>04/10/2025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A1E73596-828A-4C52-A8A7-CCCA640EC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067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  <a:prstGeom prst="rect">
            <a:avLst/>
          </a:prstGeo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  <a:prstGeom prst="rect">
            <a:avLst/>
          </a:prstGeo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D1C8BB8A-19DD-4C2E-8807-BBB4CE7E64A5}" type="datetimeFigureOut">
              <a:rPr lang="en-US" smtClean="0"/>
              <a:t>04/10/2025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A1E73596-828A-4C52-A8A7-CCCA640EC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5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  <a:prstGeom prst="rect">
            <a:avLst/>
          </a:prstGeo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D1C8BB8A-19DD-4C2E-8807-BBB4CE7E64A5}" type="datetimeFigureOut">
              <a:rPr lang="en-US" smtClean="0"/>
              <a:t>04/10/2025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/>
          <a:lstStyle/>
          <a:p>
            <a:fld id="{A1E73596-828A-4C52-A8A7-CCCA640EC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919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0B0BBB2-36AD-4B0B-B4A9-E70EF4E2EE9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1" y="1"/>
            <a:ext cx="25199975" cy="7837713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778C44B-C0AF-41EA-8ACC-AE46577017E0}"/>
              </a:ext>
            </a:extLst>
          </p:cNvPr>
          <p:cNvSpPr/>
          <p:nvPr userDrawn="1"/>
        </p:nvSpPr>
        <p:spPr>
          <a:xfrm>
            <a:off x="0" y="33467042"/>
            <a:ext cx="25199975" cy="2532696"/>
          </a:xfrm>
          <a:custGeom>
            <a:avLst/>
            <a:gdLst>
              <a:gd name="connsiteX0" fmla="*/ 9175037 w 25199975"/>
              <a:gd name="connsiteY0" fmla="*/ 1055124 h 2532696"/>
              <a:gd name="connsiteX1" fmla="*/ 9159506 w 25199975"/>
              <a:gd name="connsiteY1" fmla="*/ 1073948 h 2532696"/>
              <a:gd name="connsiteX2" fmla="*/ 9150191 w 25199975"/>
              <a:gd name="connsiteY2" fmla="*/ 1081632 h 2532696"/>
              <a:gd name="connsiteX3" fmla="*/ 9175734 w 25199975"/>
              <a:gd name="connsiteY3" fmla="*/ 1054280 h 2532696"/>
              <a:gd name="connsiteX4" fmla="*/ 9175827 w 25199975"/>
              <a:gd name="connsiteY4" fmla="*/ 1054280 h 2532696"/>
              <a:gd name="connsiteX5" fmla="*/ 9175037 w 25199975"/>
              <a:gd name="connsiteY5" fmla="*/ 1055124 h 2532696"/>
              <a:gd name="connsiteX6" fmla="*/ 10355037 w 25199975"/>
              <a:gd name="connsiteY6" fmla="*/ 0 h 2532696"/>
              <a:gd name="connsiteX7" fmla="*/ 10368775 w 25199975"/>
              <a:gd name="connsiteY7" fmla="*/ 0 h 2532696"/>
              <a:gd name="connsiteX8" fmla="*/ 10927638 w 25199975"/>
              <a:gd name="connsiteY8" fmla="*/ 0 h 2532696"/>
              <a:gd name="connsiteX9" fmla="*/ 25199975 w 25199975"/>
              <a:gd name="connsiteY9" fmla="*/ 0 h 2532696"/>
              <a:gd name="connsiteX10" fmla="*/ 25199975 w 25199975"/>
              <a:gd name="connsiteY10" fmla="*/ 2532696 h 2532696"/>
              <a:gd name="connsiteX11" fmla="*/ 10792886 w 25199975"/>
              <a:gd name="connsiteY11" fmla="*/ 2532696 h 2532696"/>
              <a:gd name="connsiteX12" fmla="*/ 10355037 w 25199975"/>
              <a:gd name="connsiteY12" fmla="*/ 2532696 h 2532696"/>
              <a:gd name="connsiteX13" fmla="*/ 8861367 w 25199975"/>
              <a:gd name="connsiteY13" fmla="*/ 2532696 h 2532696"/>
              <a:gd name="connsiteX14" fmla="*/ 0 w 25199975"/>
              <a:gd name="connsiteY14" fmla="*/ 2532696 h 2532696"/>
              <a:gd name="connsiteX15" fmla="*/ 0 w 25199975"/>
              <a:gd name="connsiteY15" fmla="*/ 1213656 h 2532696"/>
              <a:gd name="connsiteX16" fmla="*/ 8246638 w 25199975"/>
              <a:gd name="connsiteY16" fmla="*/ 1213656 h 2532696"/>
              <a:gd name="connsiteX17" fmla="*/ 8246678 w 25199975"/>
              <a:gd name="connsiteY17" fmla="*/ 1213660 h 2532696"/>
              <a:gd name="connsiteX18" fmla="*/ 8822213 w 25199975"/>
              <a:gd name="connsiteY18" fmla="*/ 1213660 h 2532696"/>
              <a:gd name="connsiteX19" fmla="*/ 8822254 w 25199975"/>
              <a:gd name="connsiteY19" fmla="*/ 1213656 h 2532696"/>
              <a:gd name="connsiteX20" fmla="*/ 8822254 w 25199975"/>
              <a:gd name="connsiteY20" fmla="*/ 1213656 h 2532696"/>
              <a:gd name="connsiteX21" fmla="*/ 8861367 w 25199975"/>
              <a:gd name="connsiteY21" fmla="*/ 1209712 h 2532696"/>
              <a:gd name="connsiteX22" fmla="*/ 8918346 w 25199975"/>
              <a:gd name="connsiteY22" fmla="*/ 1203968 h 2532696"/>
              <a:gd name="connsiteX23" fmla="*/ 9088910 w 25199975"/>
              <a:gd name="connsiteY23" fmla="*/ 1132196 h 2532696"/>
              <a:gd name="connsiteX24" fmla="*/ 9150191 w 25199975"/>
              <a:gd name="connsiteY24" fmla="*/ 1081632 h 2532696"/>
              <a:gd name="connsiteX25" fmla="*/ 9059981 w 25199975"/>
              <a:gd name="connsiteY25" fmla="*/ 1177884 h 2532696"/>
              <a:gd name="connsiteX26" fmla="*/ 9059983 w 25199975"/>
              <a:gd name="connsiteY26" fmla="*/ 1177884 h 2532696"/>
              <a:gd name="connsiteX27" fmla="*/ 9150192 w 25199975"/>
              <a:gd name="connsiteY27" fmla="*/ 1081632 h 2532696"/>
              <a:gd name="connsiteX28" fmla="*/ 9159506 w 25199975"/>
              <a:gd name="connsiteY28" fmla="*/ 1073948 h 2532696"/>
              <a:gd name="connsiteX29" fmla="*/ 9175038 w 25199975"/>
              <a:gd name="connsiteY29" fmla="*/ 1055124 h 2532696"/>
              <a:gd name="connsiteX30" fmla="*/ 9175829 w 25199975"/>
              <a:gd name="connsiteY30" fmla="*/ 1054280 h 2532696"/>
              <a:gd name="connsiteX31" fmla="*/ 9982516 w 25199975"/>
              <a:gd name="connsiteY31" fmla="*/ 193572 h 2532696"/>
              <a:gd name="connsiteX32" fmla="*/ 9994263 w 25199975"/>
              <a:gd name="connsiteY32" fmla="*/ 176620 h 2532696"/>
              <a:gd name="connsiteX33" fmla="*/ 10270962 w 25199975"/>
              <a:gd name="connsiteY33" fmla="*/ 9860 h 2532696"/>
              <a:gd name="connsiteX34" fmla="*/ 10355037 w 25199975"/>
              <a:gd name="connsiteY34" fmla="*/ 1386 h 253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25199975" h="2532696">
                <a:moveTo>
                  <a:pt x="9175037" y="1055124"/>
                </a:moveTo>
                <a:lnTo>
                  <a:pt x="9159506" y="1073948"/>
                </a:lnTo>
                <a:lnTo>
                  <a:pt x="9150191" y="1081632"/>
                </a:lnTo>
                <a:close/>
                <a:moveTo>
                  <a:pt x="9175734" y="1054280"/>
                </a:moveTo>
                <a:lnTo>
                  <a:pt x="9175827" y="1054280"/>
                </a:lnTo>
                <a:lnTo>
                  <a:pt x="9175037" y="1055124"/>
                </a:lnTo>
                <a:close/>
                <a:moveTo>
                  <a:pt x="10355037" y="0"/>
                </a:moveTo>
                <a:lnTo>
                  <a:pt x="10368775" y="0"/>
                </a:lnTo>
                <a:lnTo>
                  <a:pt x="10927638" y="0"/>
                </a:lnTo>
                <a:lnTo>
                  <a:pt x="25199975" y="0"/>
                </a:lnTo>
                <a:lnTo>
                  <a:pt x="25199975" y="2532696"/>
                </a:lnTo>
                <a:lnTo>
                  <a:pt x="10792886" y="2532696"/>
                </a:lnTo>
                <a:lnTo>
                  <a:pt x="10355037" y="2532696"/>
                </a:lnTo>
                <a:lnTo>
                  <a:pt x="8861367" y="2532696"/>
                </a:lnTo>
                <a:lnTo>
                  <a:pt x="0" y="2532696"/>
                </a:lnTo>
                <a:lnTo>
                  <a:pt x="0" y="1213656"/>
                </a:lnTo>
                <a:lnTo>
                  <a:pt x="8246638" y="1213656"/>
                </a:lnTo>
                <a:lnTo>
                  <a:pt x="8246678" y="1213660"/>
                </a:lnTo>
                <a:lnTo>
                  <a:pt x="8822213" y="1213660"/>
                </a:lnTo>
                <a:lnTo>
                  <a:pt x="8822254" y="1213656"/>
                </a:lnTo>
                <a:lnTo>
                  <a:pt x="8822254" y="1213656"/>
                </a:lnTo>
                <a:lnTo>
                  <a:pt x="8861367" y="1209712"/>
                </a:lnTo>
                <a:lnTo>
                  <a:pt x="8918346" y="1203968"/>
                </a:lnTo>
                <a:cubicBezTo>
                  <a:pt x="8980451" y="1191260"/>
                  <a:pt x="9038156" y="1166484"/>
                  <a:pt x="9088910" y="1132196"/>
                </a:cubicBezTo>
                <a:lnTo>
                  <a:pt x="9150191" y="1081632"/>
                </a:lnTo>
                <a:lnTo>
                  <a:pt x="9059981" y="1177884"/>
                </a:lnTo>
                <a:lnTo>
                  <a:pt x="9059983" y="1177884"/>
                </a:lnTo>
                <a:lnTo>
                  <a:pt x="9150192" y="1081632"/>
                </a:lnTo>
                <a:lnTo>
                  <a:pt x="9159506" y="1073948"/>
                </a:lnTo>
                <a:lnTo>
                  <a:pt x="9175038" y="1055124"/>
                </a:lnTo>
                <a:lnTo>
                  <a:pt x="9175829" y="1054280"/>
                </a:lnTo>
                <a:lnTo>
                  <a:pt x="9982516" y="193572"/>
                </a:lnTo>
                <a:lnTo>
                  <a:pt x="9994263" y="176620"/>
                </a:lnTo>
                <a:cubicBezTo>
                  <a:pt x="10063500" y="92724"/>
                  <a:pt x="10160382" y="32488"/>
                  <a:pt x="10270962" y="9860"/>
                </a:cubicBezTo>
                <a:lnTo>
                  <a:pt x="10355037" y="1386"/>
                </a:lnTo>
                <a:close/>
              </a:path>
            </a:pathLst>
          </a:custGeom>
          <a:gradFill flip="none" rotWithShape="1">
            <a:gsLst>
              <a:gs pos="0">
                <a:srgbClr val="46A4AC"/>
              </a:gs>
              <a:gs pos="36000">
                <a:srgbClr val="36929D"/>
              </a:gs>
              <a:gs pos="69000">
                <a:srgbClr val="4F7F9E"/>
              </a:gs>
              <a:gs pos="100000">
                <a:srgbClr val="6176A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054852-6CE5-4540-A94B-26992CC85637}"/>
              </a:ext>
            </a:extLst>
          </p:cNvPr>
          <p:cNvSpPr txBox="1"/>
          <p:nvPr userDrawn="1"/>
        </p:nvSpPr>
        <p:spPr>
          <a:xfrm>
            <a:off x="572216" y="35114030"/>
            <a:ext cx="9536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Kozuka Gothic Pro R" panose="020B0400000000000000" pitchFamily="34" charset="-128"/>
                <a:ea typeface="Kozuka Gothic Pro R" panose="020B0400000000000000" pitchFamily="34" charset="-128"/>
                <a:cs typeface="Arial" panose="020B0604020202020204" pitchFamily="34" charset="0"/>
              </a:rPr>
              <a:t>Official Website: https://tiche2025.com</a:t>
            </a:r>
            <a:endParaRPr lang="en-US" sz="2800" baseline="30000" dirty="0">
              <a:solidFill>
                <a:schemeClr val="bg1"/>
              </a:solidFill>
              <a:latin typeface="Kozuka Gothic Pro R" panose="020B0400000000000000" pitchFamily="34" charset="-128"/>
              <a:ea typeface="Kozuka Gothic Pro R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7593037-E013-4B1A-8BDF-EAD1AA24E759}"/>
              </a:ext>
            </a:extLst>
          </p:cNvPr>
          <p:cNvSpPr txBox="1"/>
          <p:nvPr userDrawn="1"/>
        </p:nvSpPr>
        <p:spPr>
          <a:xfrm>
            <a:off x="19847810" y="33908374"/>
            <a:ext cx="51304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bg1"/>
                </a:solidFill>
                <a:latin typeface="Kozuka Gothic Pro R" panose="020B0400000000000000" pitchFamily="34" charset="-128"/>
                <a:ea typeface="Kozuka Gothic Pro R" panose="020B0400000000000000" pitchFamily="34" charset="-128"/>
                <a:cs typeface="Arial" panose="020B0604020202020204" pitchFamily="34" charset="0"/>
              </a:rPr>
              <a:t>Organized by Department of Chemical Engineering, </a:t>
            </a:r>
          </a:p>
          <a:p>
            <a:r>
              <a:rPr lang="en-US" sz="2600" dirty="0">
                <a:solidFill>
                  <a:schemeClr val="bg1"/>
                </a:solidFill>
                <a:latin typeface="Kozuka Gothic Pro R" panose="020B0400000000000000" pitchFamily="34" charset="-128"/>
                <a:ea typeface="Kozuka Gothic Pro R" panose="020B0400000000000000" pitchFamily="34" charset="-128"/>
                <a:cs typeface="Arial" panose="020B0604020202020204" pitchFamily="34" charset="0"/>
              </a:rPr>
              <a:t>Khon Kaen University, </a:t>
            </a:r>
          </a:p>
          <a:p>
            <a:r>
              <a:rPr lang="en-US" sz="2600" dirty="0">
                <a:solidFill>
                  <a:schemeClr val="bg1"/>
                </a:solidFill>
                <a:latin typeface="Kozuka Gothic Pro R" panose="020B0400000000000000" pitchFamily="34" charset="-128"/>
                <a:ea typeface="Kozuka Gothic Pro R" panose="020B0400000000000000" pitchFamily="34" charset="-128"/>
                <a:cs typeface="Arial" panose="020B0604020202020204" pitchFamily="34" charset="0"/>
              </a:rPr>
              <a:t>Thailand </a:t>
            </a:r>
            <a:endParaRPr lang="en-US" sz="2600" baseline="30000" dirty="0">
              <a:solidFill>
                <a:schemeClr val="bg1"/>
              </a:solidFill>
              <a:latin typeface="Kozuka Gothic Pro R" panose="020B0400000000000000" pitchFamily="34" charset="-128"/>
              <a:ea typeface="Kozuka Gothic Pro R" panose="020B0400000000000000" pitchFamily="34" charset="-128"/>
              <a:cs typeface="Arial" panose="020B0604020202020204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0902E2B-B732-4E0C-A9E7-C67621DF536A}"/>
              </a:ext>
            </a:extLst>
          </p:cNvPr>
          <p:cNvGrpSpPr/>
          <p:nvPr userDrawn="1"/>
        </p:nvGrpSpPr>
        <p:grpSpPr>
          <a:xfrm>
            <a:off x="10208351" y="33787371"/>
            <a:ext cx="7780392" cy="1910509"/>
            <a:chOff x="10041350" y="33612227"/>
            <a:chExt cx="9222341" cy="2264586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8EB726AC-8E2A-4C41-BF79-1F23325E38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5"/>
            <a:srcRect b="21726"/>
            <a:stretch/>
          </p:blipFill>
          <p:spPr>
            <a:xfrm>
              <a:off x="10161043" y="33781500"/>
              <a:ext cx="2217033" cy="869290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F2F82F6-B2F1-4568-803F-68E5C8192281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2510657" y="33612227"/>
              <a:ext cx="1055066" cy="1196220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4837919-4C4A-49D7-8FCA-9943CA7E15B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7"/>
            <a:srcRect t="27484" b="28111"/>
            <a:stretch/>
          </p:blipFill>
          <p:spPr>
            <a:xfrm>
              <a:off x="13773385" y="33965585"/>
              <a:ext cx="2260213" cy="709110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8433F1C-E6F1-4632-B594-93CF77B5F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4426708" y="34768602"/>
              <a:ext cx="2097822" cy="737515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5B359FA3-3F7E-4BB1-A779-85F70CD5D083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16096574" y="33795586"/>
              <a:ext cx="3167117" cy="1049107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9C538AC-6F7E-4B17-A1FF-91E476B722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12499916" y="34580804"/>
              <a:ext cx="1634740" cy="1184867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4D56C016-F572-47E1-B4EA-D234D7A364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16957559" y="34844035"/>
              <a:ext cx="2097822" cy="759412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8D0E4C85-3C12-4FAA-90F1-FE10214459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10041350" y="34469663"/>
              <a:ext cx="2370862" cy="1407150"/>
            </a:xfrm>
            <a:prstGeom prst="rect">
              <a:avLst/>
            </a:prstGeom>
          </p:spPr>
        </p:pic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B3CC737-1374-467C-AF3C-291E76AA7710}"/>
              </a:ext>
            </a:extLst>
          </p:cNvPr>
          <p:cNvCxnSpPr>
            <a:cxnSpLocks/>
          </p:cNvCxnSpPr>
          <p:nvPr userDrawn="1"/>
        </p:nvCxnSpPr>
        <p:spPr>
          <a:xfrm>
            <a:off x="18874046" y="33871851"/>
            <a:ext cx="0" cy="173458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595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kku.world/65c5b5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9A3917F-4DE4-40E4-919B-463ED5E5040F}"/>
              </a:ext>
            </a:extLst>
          </p:cNvPr>
          <p:cNvSpPr txBox="1"/>
          <p:nvPr/>
        </p:nvSpPr>
        <p:spPr>
          <a:xfrm>
            <a:off x="1036673" y="2689734"/>
            <a:ext cx="2416330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  <a:cs typeface="Arial" panose="020B0604020202020204" pitchFamily="34" charset="0"/>
              </a:rPr>
              <a:t>Research on Chemical Process Simulation </a:t>
            </a:r>
          </a:p>
          <a:p>
            <a:r>
              <a:rPr lang="en-US" sz="8000" b="1" dirty="0">
                <a:solidFill>
                  <a:schemeClr val="bg1"/>
                </a:solidFill>
                <a:latin typeface="Kozuka Gothic Pro H" panose="020B0800000000000000" pitchFamily="34" charset="-128"/>
                <a:ea typeface="Kozuka Gothic Pro H" panose="020B0800000000000000" pitchFamily="34" charset="-128"/>
                <a:cs typeface="Arial" panose="020B0604020202020204" pitchFamily="34" charset="0"/>
              </a:rPr>
              <a:t>System Using Distributed Virtual Reality (Title)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0F699-CB62-42A2-B82C-38D465BEC3CD}"/>
              </a:ext>
            </a:extLst>
          </p:cNvPr>
          <p:cNvSpPr txBox="1"/>
          <p:nvPr/>
        </p:nvSpPr>
        <p:spPr>
          <a:xfrm>
            <a:off x="1036673" y="5457859"/>
            <a:ext cx="241633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u="sng" dirty="0">
                <a:solidFill>
                  <a:schemeClr val="bg1"/>
                </a:solidFill>
                <a:latin typeface="Kozuka Gothic Pro M" panose="020B0700000000000000" pitchFamily="34" charset="-128"/>
                <a:ea typeface="Kozuka Gothic Pro M" panose="020B0700000000000000" pitchFamily="34" charset="-128"/>
                <a:cs typeface="Arial" panose="020B0604020202020204" pitchFamily="34" charset="0"/>
              </a:rPr>
              <a:t>Presenter Name</a:t>
            </a:r>
            <a:r>
              <a:rPr lang="en-US" sz="3800" dirty="0">
                <a:solidFill>
                  <a:schemeClr val="bg1"/>
                </a:solidFill>
                <a:latin typeface="Kozuka Gothic Pro M" panose="020B0700000000000000" pitchFamily="34" charset="-128"/>
                <a:ea typeface="Kozuka Gothic Pro M" panose="020B0700000000000000" pitchFamily="34" charset="-128"/>
                <a:cs typeface="Arial" panose="020B0604020202020204" pitchFamily="34" charset="0"/>
              </a:rPr>
              <a:t>, Co-Author Name, Co-Author Name, Co-Author Name</a:t>
            </a:r>
            <a:endParaRPr lang="en-US" sz="3800" baseline="30000" dirty="0">
              <a:solidFill>
                <a:schemeClr val="bg1"/>
              </a:solidFill>
              <a:latin typeface="Kozuka Gothic Pro M" panose="020B0700000000000000" pitchFamily="34" charset="-128"/>
              <a:ea typeface="Kozuka Gothic Pro M" panose="020B07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D58E2C-5980-47E2-BEE5-CBA1C758EED6}"/>
              </a:ext>
            </a:extLst>
          </p:cNvPr>
          <p:cNvSpPr txBox="1"/>
          <p:nvPr/>
        </p:nvSpPr>
        <p:spPr>
          <a:xfrm>
            <a:off x="1036673" y="6219872"/>
            <a:ext cx="241633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solidFill>
                  <a:schemeClr val="bg1"/>
                </a:solidFill>
                <a:latin typeface="Kozuka Gothic Pro R" panose="020B0400000000000000" pitchFamily="34" charset="-128"/>
                <a:ea typeface="Kozuka Gothic Pro R" panose="020B0400000000000000" pitchFamily="34" charset="-128"/>
                <a:cs typeface="Arial" panose="020B0604020202020204" pitchFamily="34" charset="0"/>
              </a:rPr>
              <a:t>Department of Chemical Engineering, Faculty of Engineering, Khon Kaen University, Khon Kaen 40002, Thailand</a:t>
            </a:r>
          </a:p>
          <a:p>
            <a:r>
              <a:rPr lang="en-US" sz="2500" dirty="0">
                <a:solidFill>
                  <a:schemeClr val="bg1"/>
                </a:solidFill>
                <a:latin typeface="Kozuka Gothic Pro R" panose="020B0400000000000000" pitchFamily="34" charset="-128"/>
                <a:ea typeface="Kozuka Gothic Pro R" panose="020B0400000000000000" pitchFamily="34" charset="-128"/>
                <a:cs typeface="Arial" panose="020B0604020202020204" pitchFamily="34" charset="0"/>
              </a:rPr>
              <a:t>Department of Chemical Engineering, National Taiwan University, Taipei 10617, Taiwan</a:t>
            </a:r>
            <a:endParaRPr lang="en-US" sz="2500" baseline="30000" dirty="0">
              <a:solidFill>
                <a:schemeClr val="bg1"/>
              </a:solidFill>
              <a:latin typeface="Kozuka Gothic Pro R" panose="020B0400000000000000" pitchFamily="34" charset="-128"/>
              <a:ea typeface="Kozuka Gothic Pro R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3200DDD-7D2E-43DE-AD33-74BF79388B68}"/>
              </a:ext>
            </a:extLst>
          </p:cNvPr>
          <p:cNvSpPr txBox="1"/>
          <p:nvPr/>
        </p:nvSpPr>
        <p:spPr>
          <a:xfrm>
            <a:off x="2458460" y="15299129"/>
            <a:ext cx="2028305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latin typeface="Kozuka Gothic Pro H" panose="020B0800000000000000" pitchFamily="34" charset="-128"/>
                <a:ea typeface="Kozuka Gothic Pro H" panose="020B0800000000000000" pitchFamily="34" charset="-128"/>
              </a:rPr>
              <a:t>Please prepare and print out the poster with dimensions of 70 x 100 cm.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893300A-FCDF-4F73-A14A-9922050B2265}"/>
              </a:ext>
            </a:extLst>
          </p:cNvPr>
          <p:cNvSpPr txBox="1"/>
          <p:nvPr/>
        </p:nvSpPr>
        <p:spPr>
          <a:xfrm>
            <a:off x="2458460" y="22629602"/>
            <a:ext cx="202830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Kozuka Gothic Pr6N M" panose="020B0700000000000000" pitchFamily="34" charset="-128"/>
                <a:ea typeface="Kozuka Gothic Pr6N M" panose="020B0700000000000000" pitchFamily="34" charset="-128"/>
              </a:rPr>
              <a:t>Download Fonts: </a:t>
            </a:r>
            <a:r>
              <a:rPr lang="en-US" sz="9600" dirty="0">
                <a:latin typeface="Kozuka Gothic Pr6N M" panose="020B0700000000000000" pitchFamily="34" charset="-128"/>
                <a:ea typeface="Kozuka Gothic Pr6N M" panose="020B0700000000000000" pitchFamily="34" charset="-128"/>
                <a:hlinkClick r:id="rId2"/>
              </a:rPr>
              <a:t>https://kku.world/65c5b5</a:t>
            </a:r>
            <a:endParaRPr lang="en-US" sz="9600" dirty="0">
              <a:latin typeface="Kozuka Gothic Pr6N M" panose="020B0700000000000000" pitchFamily="34" charset="-128"/>
              <a:ea typeface="Kozuka Gothic Pr6N M" panose="020B0700000000000000" pitchFamily="34" charset="-128"/>
            </a:endParaRPr>
          </a:p>
          <a:p>
            <a:pPr algn="ctr"/>
            <a:r>
              <a:rPr lang="en-US" sz="9600" dirty="0">
                <a:latin typeface="Kozuka Gothic Pr6N M" panose="020B0700000000000000" pitchFamily="34" charset="-128"/>
                <a:ea typeface="Kozuka Gothic Pr6N M" panose="020B0700000000000000" pitchFamily="34" charset="-128"/>
              </a:rPr>
              <a:t>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39EFF09-8F85-CD7C-85E7-C37AD367A5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8268" y="478868"/>
            <a:ext cx="2751530" cy="148883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0B628F8-0060-156D-EAA3-9DBB0BAFB51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4070"/>
          <a:stretch/>
        </p:blipFill>
        <p:spPr>
          <a:xfrm>
            <a:off x="855136" y="695779"/>
            <a:ext cx="1471613" cy="122036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4476877-126F-D15F-A7D9-C5CF934751BB}"/>
              </a:ext>
            </a:extLst>
          </p:cNvPr>
          <p:cNvSpPr txBox="1"/>
          <p:nvPr/>
        </p:nvSpPr>
        <p:spPr>
          <a:xfrm>
            <a:off x="4719308" y="1053487"/>
            <a:ext cx="7341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solidFill>
                  <a:schemeClr val="bg1"/>
                </a:solidFill>
                <a:latin typeface="Kozuka Gothic Pro R" panose="020B0400000000000000" pitchFamily="34" charset="-128"/>
                <a:ea typeface="Kozuka Gothic Pro R" panose="020B0400000000000000" pitchFamily="34" charset="-128"/>
                <a:cs typeface="Arial" panose="020B0604020202020204" pitchFamily="34" charset="0"/>
              </a:rPr>
              <a:t>The 34th  Thai Institution of Chemical Engineering and </a:t>
            </a:r>
          </a:p>
          <a:p>
            <a:r>
              <a:rPr lang="en-US" sz="2100" dirty="0">
                <a:solidFill>
                  <a:schemeClr val="bg1"/>
                </a:solidFill>
                <a:latin typeface="Kozuka Gothic Pro R" panose="020B0400000000000000" pitchFamily="34" charset="-128"/>
                <a:ea typeface="Kozuka Gothic Pro R" panose="020B0400000000000000" pitchFamily="34" charset="-128"/>
                <a:cs typeface="Arial" panose="020B0604020202020204" pitchFamily="34" charset="0"/>
              </a:rPr>
              <a:t>Applied Chemistry International Conference (TIChE2025)</a:t>
            </a:r>
            <a:endParaRPr lang="en-US" sz="2100" baseline="30000" dirty="0">
              <a:solidFill>
                <a:schemeClr val="bg1"/>
              </a:solidFill>
              <a:latin typeface="Kozuka Gothic Pro R" panose="020B0400000000000000" pitchFamily="34" charset="-128"/>
              <a:ea typeface="Kozuka Gothic Pro R" panose="020B0400000000000000" pitchFamily="34" charset="-128"/>
              <a:cs typeface="Arial" panose="020B0604020202020204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3A1FFB5-A970-8C03-0E95-AA963924E64B}"/>
              </a:ext>
            </a:extLst>
          </p:cNvPr>
          <p:cNvGrpSpPr/>
          <p:nvPr/>
        </p:nvGrpSpPr>
        <p:grpSpPr>
          <a:xfrm>
            <a:off x="18271946" y="908391"/>
            <a:ext cx="6350001" cy="727031"/>
            <a:chOff x="14180118" y="911340"/>
            <a:chExt cx="6350001" cy="727031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39DA6C2-EF53-0D03-9484-0E80AD1C42CA}"/>
                </a:ext>
              </a:extLst>
            </p:cNvPr>
            <p:cNvSpPr txBox="1"/>
            <p:nvPr userDrawn="1"/>
          </p:nvSpPr>
          <p:spPr>
            <a:xfrm>
              <a:off x="14371773" y="1092411"/>
              <a:ext cx="6158346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100" baseline="0" dirty="0">
                  <a:solidFill>
                    <a:schemeClr val="bg1"/>
                  </a:solidFill>
                  <a:latin typeface="Kozuka Gothic Pro R" panose="020B0400000000000000" pitchFamily="34" charset="-128"/>
                  <a:ea typeface="Kozuka Gothic Pro R" panose="020B0400000000000000" pitchFamily="34" charset="-128"/>
                  <a:cs typeface="Arial" panose="020B0604020202020204" pitchFamily="34" charset="0"/>
                </a:rPr>
                <a:t>May 20-21, 2025, Pattaya, Chonburi, Thailand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0E107F75-B42E-E268-236F-BC239C886B2F}"/>
                </a:ext>
              </a:extLst>
            </p:cNvPr>
            <p:cNvSpPr/>
            <p:nvPr userDrawn="1"/>
          </p:nvSpPr>
          <p:spPr>
            <a:xfrm>
              <a:off x="14180118" y="911340"/>
              <a:ext cx="5907315" cy="727031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644BC12C-0CF5-F97C-206A-0DD47721F3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323107" y="0"/>
            <a:ext cx="25188093" cy="3599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825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106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Kozuka Gothic Pr6N M</vt:lpstr>
      <vt:lpstr>Kozuka Gothic Pro H</vt:lpstr>
      <vt:lpstr>Kozuka Gothic Pro M</vt:lpstr>
      <vt:lpstr>Kozuka Gothic Pro R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Totsaporn Suwannaruang</dc:creator>
  <cp:lastModifiedBy>Totsaporn Suwannaruang</cp:lastModifiedBy>
  <cp:revision>28</cp:revision>
  <dcterms:created xsi:type="dcterms:W3CDTF">2025-02-26T13:47:55Z</dcterms:created>
  <dcterms:modified xsi:type="dcterms:W3CDTF">2025-04-10T04:22:10Z</dcterms:modified>
</cp:coreProperties>
</file>